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937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C627DB-54C1-40BE-BC34-8F2683AA2E4D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EDC4F2-EAF1-45F5-930C-74326008F2F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0EBC4-F067-41A4-AB0C-4B215E70957E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528D-9043-4786-913B-BAA8CBF0F8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ghandoura.com/RELOAD/BARMAGEAT/applets/t222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r" fontAlgn="base"/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                       استدراج</a:t>
            </a:r>
            <a:r>
              <a:rPr lang="ar-JO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موضوع الدرس:</a:t>
            </a:r>
            <a:r>
              <a:rPr lang="en-US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                جمع الأعداد الموجهة</a:t>
            </a:r>
            <a:b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dirty="0">
              <a:solidFill>
                <a:srgbClr val="C00000"/>
              </a:solidFill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967335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4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تقديم:</a:t>
            </a:r>
            <a:endParaRPr lang="ar-JO" sz="4000" b="1" dirty="0" smtClean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40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روان عنبوسي</a:t>
            </a:r>
          </a:p>
          <a:p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8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3505200" cy="1905000"/>
          </a:xfrm>
        </p:spPr>
        <p:txBody>
          <a:bodyPr>
            <a:noAutofit/>
          </a:bodyPr>
          <a:lstStyle/>
          <a:p>
            <a:pPr algn="r"/>
            <a:r>
              <a:rPr lang="ar-JO" sz="28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كان </a:t>
            </a:r>
            <a:r>
              <a:rPr lang="ar-JO" sz="28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مع يزن 3 شواقل، فاخرج من جيبه نقودا أخرى كان قد وضعها فوجدها </a:t>
            </a:r>
            <a:r>
              <a:rPr lang="ar-JO" sz="2800" b="1" dirty="0" err="1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شاقلان</a:t>
            </a:r>
            <a:r>
              <a:rPr lang="ar-JO" sz="28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  <a:br>
              <a:rPr lang="ar-JO" sz="28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sz="2800" b="1" dirty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sz="2800" b="1" dirty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sz="2800" b="1" dirty="0">
              <a:solidFill>
                <a:srgbClr val="0000FF"/>
              </a:solidFill>
              <a:latin typeface="Traditional Arabic" pitchFamily="18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6096000" y="4038600"/>
            <a:ext cx="213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كم أصبح معه الآن؟</a:t>
            </a:r>
            <a:endParaRPr lang="he-IL" sz="2800" dirty="0">
              <a:solidFill>
                <a:srgbClr val="0000FF"/>
              </a:solidFill>
            </a:endParaRPr>
          </a:p>
        </p:txBody>
      </p:sp>
      <p:sp>
        <p:nvSpPr>
          <p:cNvPr id="5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705600" y="1295400"/>
            <a:ext cx="2438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هيا لنتعرف على طريقة:  </a:t>
            </a:r>
            <a:r>
              <a:rPr lang="ar-SY" sz="2000" b="1" u="sng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تمثيل جمع الأعداد الصحيحة</a:t>
            </a:r>
            <a:endParaRPr lang="he-IL" sz="2000" b="1" dirty="0" smtClean="0"/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4038600" cy="1470025"/>
          </a:xfrm>
        </p:spPr>
        <p:txBody>
          <a:bodyPr>
            <a:normAutofit fontScale="90000"/>
          </a:bodyPr>
          <a:lstStyle/>
          <a:p>
            <a:r>
              <a:rPr lang="ar-JO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سيصبح مجموع ما معه الآن:</a:t>
            </a:r>
            <a:br>
              <a:rPr lang="ar-JO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en-US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(+5)</a:t>
            </a:r>
            <a:r>
              <a:rPr lang="ar-JO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(+3)+(+2)</a:t>
            </a:r>
            <a:r>
              <a:rPr lang="he-IL" dirty="0" smtClean="0">
                <a:solidFill>
                  <a:schemeClr val="bg1"/>
                </a:solidFill>
                <a:latin typeface="Traditional Arabic" pitchFamily="18" charset="-78"/>
              </a:rPr>
              <a:t/>
            </a:r>
            <a:br>
              <a:rPr lang="he-IL" dirty="0" smtClean="0">
                <a:solidFill>
                  <a:schemeClr val="bg1"/>
                </a:solidFill>
                <a:latin typeface="Traditional Arabic" pitchFamily="18" charset="-78"/>
              </a:rPr>
            </a:br>
            <a:r>
              <a:rPr lang="ar-JO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  <p:sp>
        <p:nvSpPr>
          <p:cNvPr id="4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0" y="1219200"/>
            <a:ext cx="5410200" cy="1470025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تذكر يزن انه مديون 8 شواقل لصديقه!!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6400800" cy="1752600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كم سيصبح مجموع ما معه الآن؟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6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066800"/>
            <a:ext cx="4953000" cy="1470025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سيصبح مجموع ما معه الآن:</a:t>
            </a:r>
            <a:b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54864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(-3)</a:t>
            </a:r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=</a:t>
            </a:r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(+5)+(-8)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4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3581400" cy="1470025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أعطاه أبوه شاقلين...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4876800" cy="1752600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كم سيصبح مجموع ما معه الآن؟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6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685800" y="762000"/>
            <a:ext cx="5638800" cy="1470025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سيصبح مجموع ما معه الآن:</a:t>
            </a:r>
            <a:b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48006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(-1)</a:t>
            </a:r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=</a:t>
            </a:r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(-3)+(+2)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4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5105400" cy="2362200"/>
          </a:xfrm>
        </p:spPr>
        <p:txBody>
          <a:bodyPr>
            <a:normAutofit fontScale="90000"/>
          </a:bodyPr>
          <a:lstStyle/>
          <a:p>
            <a:pPr algn="r"/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اشترى يزن لعبة واستقرض من صديقه 3 شواقل لسعر </a:t>
            </a:r>
            <a:r>
              <a:rPr lang="ar-JO" sz="40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اللعبة...</a:t>
            </a:r>
            <a:br>
              <a:rPr lang="ar-JO" sz="40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sz="4000" dirty="0" smtClean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كم سيصبح مجموع ما معه الآن؟</a:t>
            </a:r>
            <a:r>
              <a:rPr lang="he-IL" sz="4000" dirty="0" smtClean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/>
            </a:r>
            <a:br>
              <a:rPr lang="he-IL" sz="4000" dirty="0" smtClean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</a:b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066800"/>
            <a:ext cx="5181600" cy="1470025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سيصبح مجموع ما معه الآن:</a:t>
            </a:r>
            <a:br>
              <a:rPr lang="ar-JO" sz="4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sz="4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41910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(-4)</a:t>
            </a:r>
            <a:r>
              <a:rPr lang="ar-JO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=</a:t>
            </a:r>
            <a:r>
              <a:rPr lang="en-US" sz="4000" dirty="0">
                <a:solidFill>
                  <a:schemeClr val="bg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(-1)+(-3)</a:t>
            </a:r>
            <a:endParaRPr lang="he-IL" sz="4000" dirty="0">
              <a:solidFill>
                <a:schemeClr val="bg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4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333</Words>
  <Application>Microsoft Office PowerPoint</Application>
  <PresentationFormat>‫הצגה על המסך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                             استدراج موضوع الدرس:                      جمع الأعداد الموجهة  </vt:lpstr>
      <vt:lpstr>كان مع يزن 3 شواقل، فاخرج من جيبه نقودا أخرى كان قد وضعها فوجدها شاقلان.  </vt:lpstr>
      <vt:lpstr>سيصبح مجموع ما معه الآن:  (+5)=(+3)+(+2)  </vt:lpstr>
      <vt:lpstr>تذكر يزن انه مديون 8 شواقل لصديقه!!</vt:lpstr>
      <vt:lpstr>سيصبح مجموع ما معه الآن: </vt:lpstr>
      <vt:lpstr>أعطاه أبوه شاقلين...</vt:lpstr>
      <vt:lpstr>سيصبح مجموع ما معه الآن: </vt:lpstr>
      <vt:lpstr>اشترى يزن لعبة واستقرض من صديقه 3 شواقل لسعر اللعبة...  كم سيصبح مجموع ما معه الآن؟ </vt:lpstr>
      <vt:lpstr>سيصبح مجموع ما معه الآن: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عرض افتتاحي موضوع الدرس:                      جمع الأعداد الموجهة  </dc:title>
  <dc:creator>pc</dc:creator>
  <cp:lastModifiedBy>pc</cp:lastModifiedBy>
  <cp:revision>15</cp:revision>
  <dcterms:created xsi:type="dcterms:W3CDTF">2011-12-23T18:07:23Z</dcterms:created>
  <dcterms:modified xsi:type="dcterms:W3CDTF">2011-12-23T20:30:22Z</dcterms:modified>
</cp:coreProperties>
</file>