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28" name="מציין מיקום של תאריך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4E6107F-86CC-4E70-AF33-75546BAE3982}" type="datetimeFigureOut">
              <a:rPr lang="he-IL" smtClean="0"/>
              <a:pPr/>
              <a:t>י'/אייר/תשע"ב</a:t>
            </a:fld>
            <a:endParaRPr lang="he-IL"/>
          </a:p>
        </p:txBody>
      </p:sp>
      <p:sp>
        <p:nvSpPr>
          <p:cNvPr id="17" name="מציין מיקום של כותרת תחתונה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he-IL"/>
          </a:p>
        </p:txBody>
      </p:sp>
      <p:sp>
        <p:nvSpPr>
          <p:cNvPr id="29" name="מציין מיקום של מספר שקופית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CE812B63-8B40-44A1-A8C1-A78CC541ABD8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1" name="מלבן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מלבן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מלבן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מלבן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6107F-86CC-4E70-AF33-75546BAE3982}" type="datetimeFigureOut">
              <a:rPr lang="he-IL" smtClean="0"/>
              <a:pPr/>
              <a:t>י'/אייר/תשע"ב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2B63-8B40-44A1-A8C1-A78CC541ABD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6107F-86CC-4E70-AF33-75546BAE3982}" type="datetimeFigureOut">
              <a:rPr lang="he-IL" smtClean="0"/>
              <a:pPr/>
              <a:t>י'/אייר/תשע"ב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2B63-8B40-44A1-A8C1-A78CC541ABD8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משולש שווה שוקיים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6107F-86CC-4E70-AF33-75546BAE3982}" type="datetimeFigureOut">
              <a:rPr lang="he-IL" smtClean="0"/>
              <a:pPr/>
              <a:t>י'/אייר/תשע"ב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2B63-8B40-44A1-A8C1-A78CC541ABD8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04E6107F-86CC-4E70-AF33-75546BAE3982}" type="datetimeFigureOut">
              <a:rPr lang="he-IL" smtClean="0"/>
              <a:pPr/>
              <a:t>י'/אייר/תשע"ב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CE812B63-8B40-44A1-A8C1-A78CC541ABD8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7" name="מלבן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מלבן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6107F-86CC-4E70-AF33-75546BAE3982}" type="datetimeFigureOut">
              <a:rPr lang="he-IL" smtClean="0"/>
              <a:pPr/>
              <a:t>י'/אייר/תשע"ב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2B63-8B40-44A1-A8C1-A78CC541ABD8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9" name="מציין מיקום תוכן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6107F-86CC-4E70-AF33-75546BAE3982}" type="datetimeFigureOut">
              <a:rPr lang="he-IL" smtClean="0"/>
              <a:pPr/>
              <a:t>י'/אייר/תשע"ב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2B63-8B40-44A1-A8C1-A78CC541ABD8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3" name="מציין מיקום תוכן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6107F-86CC-4E70-AF33-75546BAE3982}" type="datetimeFigureOut">
              <a:rPr lang="he-IL" smtClean="0"/>
              <a:pPr/>
              <a:t>י'/אייר/תשע"ב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2B63-8B40-44A1-A8C1-A78CC541ABD8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6" name="משולש שווה שוקיים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6107F-86CC-4E70-AF33-75546BAE3982}" type="datetimeFigureOut">
              <a:rPr lang="he-IL" smtClean="0"/>
              <a:pPr/>
              <a:t>י'/אייר/תשע"ב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2B63-8B40-44A1-A8C1-A78CC541ABD8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5" name="מחבר ישר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משולש שווה שוקיים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6107F-86CC-4E70-AF33-75546BAE3982}" type="datetimeFigureOut">
              <a:rPr lang="he-IL" smtClean="0"/>
              <a:pPr/>
              <a:t>י'/אייר/תשע"ב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2B63-8B40-44A1-A8C1-A78CC541ABD8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מחבר ישר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מחבר ישר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משולש שווה שוקיים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ציין מיקום תוכן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6107F-86CC-4E70-AF33-75546BAE3982}" type="datetimeFigureOut">
              <a:rPr lang="he-IL" smtClean="0"/>
              <a:pPr/>
              <a:t>י'/אייר/תשע"ב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2B63-8B40-44A1-A8C1-A78CC541ABD8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מחבר ישר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משולש שווה שוקיים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מלבן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מציין מיקום של כותרת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E6107F-86CC-4E70-AF33-75546BAE3982}" type="datetimeFigureOut">
              <a:rPr lang="he-IL" smtClean="0"/>
              <a:pPr/>
              <a:t>י'/אייר/תשע"ב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e-IL"/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E812B63-8B40-44A1-A8C1-A78CC541ABD8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8" name="מחבר ישר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מחבר ישר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משולש שווה שוקיים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r" rtl="1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r" rtl="1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JO" sz="3600" b="1" dirty="0" smtClean="0">
                <a:solidFill>
                  <a:schemeClr val="accent3">
                    <a:lumMod val="2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افتتاحية: </a:t>
            </a:r>
            <a:r>
              <a:rPr lang="ar-SA" sz="3600" b="1" dirty="0" smtClean="0">
                <a:solidFill>
                  <a:schemeClr val="accent3">
                    <a:lumMod val="2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هيئة معادلتين خطيتين بمتغيري</a:t>
            </a:r>
            <a:r>
              <a:rPr lang="ar-JO" sz="3600" b="1" dirty="0" smtClean="0">
                <a:solidFill>
                  <a:schemeClr val="accent3">
                    <a:lumMod val="2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ن</a:t>
            </a:r>
            <a:endParaRPr lang="he-IL" sz="3600" b="1" dirty="0">
              <a:solidFill>
                <a:schemeClr val="accent3">
                  <a:lumMod val="25000"/>
                </a:schemeClr>
              </a:solidFill>
              <a:latin typeface="Traditional Arabic" pitchFamily="18" charset="-78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JO" sz="2800" b="1" dirty="0" smtClean="0">
                <a:latin typeface="Traditional Arabic" pitchFamily="18" charset="-78"/>
                <a:cs typeface="Traditional Arabic" pitchFamily="18" charset="-78"/>
              </a:rPr>
              <a:t>إعداد: </a:t>
            </a:r>
            <a:r>
              <a:rPr lang="ar-JO" sz="2800" b="1" dirty="0" err="1" smtClean="0">
                <a:latin typeface="Traditional Arabic" pitchFamily="18" charset="-78"/>
                <a:cs typeface="Traditional Arabic" pitchFamily="18" charset="-78"/>
              </a:rPr>
              <a:t>روان</a:t>
            </a:r>
            <a:r>
              <a:rPr lang="ar-JO" sz="2800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JO" sz="2800" b="1" dirty="0" err="1" smtClean="0">
                <a:latin typeface="Traditional Arabic" pitchFamily="18" charset="-78"/>
                <a:cs typeface="Traditional Arabic" pitchFamily="18" charset="-78"/>
              </a:rPr>
              <a:t>عنبوسي</a:t>
            </a:r>
            <a:r>
              <a:rPr lang="ar-JO" sz="2800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endParaRPr lang="en-US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raditional Arabic" pitchFamily="18" charset="-78"/>
              <a:cs typeface="Traditional Arabic" pitchFamily="18" charset="-78"/>
            </a:endParaRPr>
          </a:p>
          <a:p>
            <a:endParaRPr lang="he-IL" dirty="0"/>
          </a:p>
        </p:txBody>
      </p:sp>
      <p:sp>
        <p:nvSpPr>
          <p:cNvPr id="4" name="מציין מיקום של כותרת תחתונה 8"/>
          <p:cNvSpPr>
            <a:spLocks noGrp="1"/>
          </p:cNvSpPr>
          <p:nvPr/>
        </p:nvSpPr>
        <p:spPr bwMode="auto">
          <a:xfrm>
            <a:off x="0" y="6572272"/>
            <a:ext cx="9144000" cy="285728"/>
          </a:xfrm>
          <a:prstGeom prst="rect">
            <a:avLst/>
          </a:prstGeom>
        </p:spPr>
        <p:txBody>
          <a:bodyPr vert="horz" anchor="ctr" anchorCtr="0"/>
          <a:lstStyle>
            <a:defPPr>
              <a:defRPr lang="en-US"/>
            </a:defPPr>
            <a:lvl1pPr marL="0" algn="l" defTabSz="914400" rtl="0" eaLnBrk="1" latinLnBrk="0" hangingPunct="1">
              <a:defRPr kumimoji="0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ar-SA" sz="1800" b="1" dirty="0">
                <a:solidFill>
                  <a:schemeClr val="accent2">
                    <a:lumMod val="50000"/>
                  </a:schemeClr>
                </a:solidFill>
                <a:cs typeface="Traditional Arabic" pitchFamily="2" charset="-78"/>
              </a:rPr>
              <a:t>أكاديمية </a:t>
            </a:r>
            <a:r>
              <a:rPr lang="ar-SA" sz="1800" b="1" dirty="0" smtClean="0">
                <a:solidFill>
                  <a:schemeClr val="accent2">
                    <a:lumMod val="50000"/>
                  </a:schemeClr>
                </a:solidFill>
                <a:cs typeface="Traditional Arabic" pitchFamily="2" charset="-78"/>
              </a:rPr>
              <a:t>ألقاسمي                       </a:t>
            </a:r>
            <a:r>
              <a:rPr lang="ar-JO" sz="1800" b="1" dirty="0" err="1" smtClean="0">
                <a:solidFill>
                  <a:schemeClr val="accent2">
                    <a:lumMod val="50000"/>
                  </a:schemeClr>
                </a:solidFill>
                <a:cs typeface="Traditional Arabic" pitchFamily="2" charset="-78"/>
              </a:rPr>
              <a:t>روان</a:t>
            </a:r>
            <a:r>
              <a:rPr lang="ar-JO" sz="1800" b="1" dirty="0" smtClean="0">
                <a:solidFill>
                  <a:schemeClr val="accent2">
                    <a:lumMod val="50000"/>
                  </a:schemeClr>
                </a:solidFill>
                <a:cs typeface="Traditional Arabic" pitchFamily="2" charset="-78"/>
              </a:rPr>
              <a:t> </a:t>
            </a:r>
            <a:r>
              <a:rPr lang="ar-JO" sz="1800" b="1" dirty="0" err="1" smtClean="0">
                <a:solidFill>
                  <a:schemeClr val="accent2">
                    <a:lumMod val="50000"/>
                  </a:schemeClr>
                </a:solidFill>
                <a:cs typeface="Traditional Arabic" pitchFamily="2" charset="-78"/>
              </a:rPr>
              <a:t>عنبوسي</a:t>
            </a:r>
            <a:r>
              <a:rPr lang="ar-SA" sz="1800" b="1" dirty="0" smtClean="0">
                <a:solidFill>
                  <a:schemeClr val="accent2">
                    <a:lumMod val="50000"/>
                  </a:schemeClr>
                </a:solidFill>
                <a:cs typeface="Traditional Arabic" pitchFamily="2" charset="-78"/>
              </a:rPr>
              <a:t>                 </a:t>
            </a:r>
            <a:r>
              <a:rPr lang="ar-JO" sz="1800" b="1" dirty="0" err="1" smtClean="0">
                <a:solidFill>
                  <a:schemeClr val="accent2">
                    <a:lumMod val="50000"/>
                  </a:schemeClr>
                </a:solidFill>
                <a:cs typeface="Traditional Arabic" pitchFamily="2" charset="-78"/>
              </a:rPr>
              <a:t>ارشاد</a:t>
            </a:r>
            <a:r>
              <a:rPr lang="ar-JO" sz="1800" b="1" dirty="0" smtClean="0">
                <a:solidFill>
                  <a:schemeClr val="accent2">
                    <a:lumMod val="50000"/>
                  </a:schemeClr>
                </a:solidFill>
                <a:cs typeface="Traditional Arabic" pitchFamily="2" charset="-78"/>
              </a:rPr>
              <a:t>: </a:t>
            </a:r>
            <a:r>
              <a:rPr lang="ar-JO" sz="1800" b="1" dirty="0" err="1" smtClean="0">
                <a:solidFill>
                  <a:schemeClr val="accent2">
                    <a:lumMod val="50000"/>
                  </a:schemeClr>
                </a:solidFill>
                <a:cs typeface="Traditional Arabic" pitchFamily="2" charset="-78"/>
              </a:rPr>
              <a:t>د</a:t>
            </a:r>
            <a:r>
              <a:rPr lang="ar-JO" sz="1800" b="1" dirty="0" smtClean="0">
                <a:solidFill>
                  <a:schemeClr val="accent2">
                    <a:lumMod val="50000"/>
                  </a:schemeClr>
                </a:solidFill>
                <a:cs typeface="Traditional Arabic" pitchFamily="2" charset="-78"/>
              </a:rPr>
              <a:t>.نمر بياعة</a:t>
            </a:r>
            <a:r>
              <a:rPr lang="ar-SA" sz="1800" b="1" dirty="0" smtClean="0">
                <a:solidFill>
                  <a:schemeClr val="accent2">
                    <a:lumMod val="50000"/>
                  </a:schemeClr>
                </a:solidFill>
                <a:cs typeface="Traditional Arabic" pitchFamily="2" charset="-78"/>
              </a:rPr>
              <a:t>                    </a:t>
            </a:r>
            <a:r>
              <a:rPr lang="ar-SA" sz="1800" b="1" dirty="0">
                <a:solidFill>
                  <a:schemeClr val="accent2">
                    <a:lumMod val="50000"/>
                  </a:schemeClr>
                </a:solidFill>
                <a:cs typeface="Traditional Arabic" pitchFamily="2" charset="-78"/>
              </a:rPr>
              <a:t>رياضيات </a:t>
            </a:r>
            <a:r>
              <a:rPr lang="ar-SA" sz="1800" b="1" dirty="0" smtClean="0">
                <a:solidFill>
                  <a:schemeClr val="accent2">
                    <a:lumMod val="50000"/>
                  </a:schemeClr>
                </a:solidFill>
                <a:cs typeface="Traditional Arabic" pitchFamily="2" charset="-78"/>
              </a:rPr>
              <a:t>وحاسوب</a:t>
            </a:r>
            <a:r>
              <a:rPr lang="ar-JO" sz="1800" b="1" dirty="0" smtClean="0">
                <a:solidFill>
                  <a:schemeClr val="accent2">
                    <a:lumMod val="50000"/>
                  </a:schemeClr>
                </a:solidFill>
                <a:cs typeface="Traditional Arabic" pitchFamily="2" charset="-78"/>
              </a:rPr>
              <a:t>- مسار الممتازين</a:t>
            </a:r>
            <a:endParaRPr lang="he-IL" sz="18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JO" sz="3600" dirty="0" smtClean="0">
                <a:latin typeface="Traditional Arabic" pitchFamily="18" charset="-78"/>
                <a:cs typeface="Traditional Arabic" pitchFamily="18" charset="-78"/>
              </a:rPr>
              <a:t>يُحكى انه في قديم الزمان، وسالف العصر والأوان، </a:t>
            </a:r>
            <a:r>
              <a:rPr lang="ar-JO" sz="3600" dirty="0" err="1" smtClean="0">
                <a:latin typeface="Traditional Arabic" pitchFamily="18" charset="-78"/>
                <a:cs typeface="Traditional Arabic" pitchFamily="18" charset="-78"/>
              </a:rPr>
              <a:t>لحتى</a:t>
            </a:r>
            <a:r>
              <a:rPr lang="ar-JO" sz="3600" dirty="0" smtClean="0">
                <a:latin typeface="Traditional Arabic" pitchFamily="18" charset="-78"/>
                <a:cs typeface="Traditional Arabic" pitchFamily="18" charset="-78"/>
              </a:rPr>
              <a:t> كان...</a:t>
            </a:r>
            <a:endParaRPr lang="he-IL" sz="3600" dirty="0">
              <a:latin typeface="Traditional Arabic" pitchFamily="18" charset="-78"/>
            </a:endParaRP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idx="1"/>
          </p:nvPr>
        </p:nvSpPr>
        <p:spPr>
          <a:xfrm>
            <a:off x="1295400" y="4800600"/>
            <a:ext cx="6781800" cy="1143000"/>
          </a:xfrm>
        </p:spPr>
        <p:txBody>
          <a:bodyPr>
            <a:normAutofit/>
          </a:bodyPr>
          <a:lstStyle/>
          <a:p>
            <a:r>
              <a:rPr lang="ar-JO" sz="3200" b="1" dirty="0" smtClean="0">
                <a:latin typeface="Traditional Arabic" pitchFamily="18" charset="-78"/>
                <a:cs typeface="Traditional Arabic" pitchFamily="18" charset="-78"/>
              </a:rPr>
              <a:t>تحب شما كل يوم أن تقطف عددا من الزهور مع صديقتها نور، تقطفان كل يوم معا، 12 زهرة.</a:t>
            </a:r>
            <a:endParaRPr lang="he-IL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JO" sz="3600" dirty="0" smtClean="0">
                <a:latin typeface="Traditional Arabic" pitchFamily="18" charset="-78"/>
                <a:cs typeface="Traditional Arabic" pitchFamily="18" charset="-78"/>
              </a:rPr>
              <a:t>جد 3 إمكانيات لعدد الزهور التي تقتطفها كل واحدة.</a:t>
            </a:r>
            <a:endParaRPr lang="he-IL" sz="3600" dirty="0">
              <a:latin typeface="Traditional Arabic" pitchFamily="18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JO" sz="4000" dirty="0" smtClean="0">
                <a:latin typeface="Traditional Arabic" pitchFamily="18" charset="-78"/>
                <a:cs typeface="Traditional Arabic" pitchFamily="18" charset="-78"/>
              </a:rPr>
              <a:t>هل هنالك إمكانيات أخرى</a:t>
            </a:r>
            <a:r>
              <a:rPr lang="ar-JO" sz="4000" dirty="0" smtClean="0">
                <a:latin typeface="Traditional Arabic" pitchFamily="18" charset="-78"/>
                <a:cs typeface="Traditional Arabic" pitchFamily="18" charset="-78"/>
              </a:rPr>
              <a:t>؟ أعط أمثلة إن وجدت.</a:t>
            </a:r>
            <a:endParaRPr lang="he-IL" sz="4000" dirty="0">
              <a:latin typeface="Traditional Arabic" pitchFamily="18" charset="-78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מקור">
  <a:themeElements>
    <a:clrScheme name="התאמה אישית 10">
      <a:dk1>
        <a:srgbClr val="FFFFFF"/>
      </a:dk1>
      <a:lt1>
        <a:srgbClr val="FFFFFF"/>
      </a:lt1>
      <a:dk2>
        <a:srgbClr val="FF4040"/>
      </a:dk2>
      <a:lt2>
        <a:srgbClr val="FFFFFF"/>
      </a:lt2>
      <a:accent1>
        <a:srgbClr val="6666FF"/>
      </a:accent1>
      <a:accent2>
        <a:srgbClr val="FFFFFF"/>
      </a:accent2>
      <a:accent3>
        <a:srgbClr val="CCFFFF"/>
      </a:accent3>
      <a:accent4>
        <a:srgbClr val="33CCCC"/>
      </a:accent4>
      <a:accent5>
        <a:srgbClr val="DDDDDD"/>
      </a:accent5>
      <a:accent6>
        <a:srgbClr val="0000CC"/>
      </a:accent6>
      <a:hlink>
        <a:srgbClr val="0C0CFF"/>
      </a:hlink>
      <a:folHlink>
        <a:srgbClr val="44C4DE"/>
      </a:folHlink>
    </a:clrScheme>
    <a:fontScheme name="מקור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מקור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18</TotalTime>
  <Words>78</Words>
  <Application>Microsoft Office PowerPoint</Application>
  <PresentationFormat>‫הצגה על המסך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5" baseType="lpstr">
      <vt:lpstr>מקור</vt:lpstr>
      <vt:lpstr>افتتاحية: هيئة معادلتين خطيتين بمتغيرين</vt:lpstr>
      <vt:lpstr>يُحكى انه في قديم الزمان، وسالف العصر والأوان، لحتى كان...</vt:lpstr>
      <vt:lpstr>جد 3 إمكانيات لعدد الزهور التي تقتطفها كل واحدة.</vt:lpstr>
      <vt:lpstr>هل هنالك إمكانيات أخرى؟ أعط أمثلة إن وجدت.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افتتاحي: هيئة معادلتين خطيتين بمتغيرين</dc:title>
  <dc:creator>pc</dc:creator>
  <cp:lastModifiedBy>pc</cp:lastModifiedBy>
  <cp:revision>3</cp:revision>
  <dcterms:created xsi:type="dcterms:W3CDTF">2012-05-01T22:55:59Z</dcterms:created>
  <dcterms:modified xsi:type="dcterms:W3CDTF">2012-05-01T23:16:51Z</dcterms:modified>
</cp:coreProperties>
</file>