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E6107F-86CC-4E70-AF33-75546BAE3982}" type="datetimeFigureOut">
              <a:rPr lang="he-IL" smtClean="0"/>
              <a:pPr/>
              <a:t>ט"ו/אייר/תשע"ב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3600" b="1" dirty="0" smtClean="0">
                <a:solidFill>
                  <a:schemeClr val="accent3">
                    <a:lumMod val="2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استدراج: </a:t>
            </a:r>
            <a:r>
              <a:rPr lang="ar-SA" sz="3600" b="1" dirty="0" smtClean="0">
                <a:solidFill>
                  <a:schemeClr val="accent3">
                    <a:lumMod val="2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هيئة معادلتين خطيتين بمتغيري</a:t>
            </a:r>
            <a:r>
              <a:rPr lang="ar-JO" sz="3600" b="1" dirty="0" smtClean="0">
                <a:solidFill>
                  <a:schemeClr val="accent3">
                    <a:lumMod val="2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</a:t>
            </a:r>
            <a:endParaRPr lang="he-IL" sz="3600" b="1" dirty="0">
              <a:solidFill>
                <a:schemeClr val="accent3">
                  <a:lumMod val="25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إعداد: </a:t>
            </a:r>
            <a:r>
              <a:rPr lang="ar-JO" sz="2800" b="1" dirty="0" err="1" smtClean="0">
                <a:latin typeface="Traditional Arabic" pitchFamily="18" charset="-78"/>
                <a:cs typeface="Traditional Arabic" pitchFamily="18" charset="-78"/>
              </a:rPr>
              <a:t>روان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800" b="1" dirty="0" err="1" smtClean="0">
                <a:latin typeface="Traditional Arabic" pitchFamily="18" charset="-78"/>
                <a:cs typeface="Traditional Arabic" pitchFamily="18" charset="-78"/>
              </a:rPr>
              <a:t>عنبوسي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endParaRPr lang="he-IL" dirty="0"/>
          </a:p>
        </p:txBody>
      </p:sp>
      <p:sp>
        <p:nvSpPr>
          <p:cNvPr id="4" name="מציין מיקום של כותרת תחתונה 8"/>
          <p:cNvSpPr>
            <a:spLocks noGrp="1"/>
          </p:cNvSpPr>
          <p:nvPr/>
        </p:nvSpPr>
        <p:spPr bwMode="auto">
          <a:xfrm>
            <a:off x="0" y="6572272"/>
            <a:ext cx="9144000" cy="285728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1800" b="1" dirty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ألقاسمي                      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ارشاد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: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د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.نمر بياعة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</a:t>
            </a:r>
            <a:r>
              <a:rPr lang="ar-SA" sz="1800" b="1" dirty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وحاسوب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he-IL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</a:rPr>
              <a:t>يمشي كل من روجيه وسعيد كل يوم عددا من الخطوات لكي يصل للمدرسة</a:t>
            </a:r>
            <a:endParaRPr lang="he-IL" sz="3600" dirty="0">
              <a:latin typeface="Traditional Arabic" pitchFamily="18" charset="-78"/>
            </a:endParaRP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>
          <a:xfrm>
            <a:off x="1295400" y="4800600"/>
            <a:ext cx="6781800" cy="1143000"/>
          </a:xfrm>
        </p:spPr>
        <p:txBody>
          <a:bodyPr>
            <a:normAutofit/>
          </a:bodyPr>
          <a:lstStyle/>
          <a:p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مجموع الخطوات معا هو 6، والفرق بين الخطوات هو 8.</a:t>
            </a:r>
            <a:endParaRPr lang="he-I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</a:rPr>
              <a:t>هل يوجد حل لهيئة المعادلات؟</a:t>
            </a:r>
            <a:r>
              <a:rPr lang="he-IL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he-IL" sz="3600" dirty="0" smtClean="0">
                <a:latin typeface="Traditional Arabic" pitchFamily="18" charset="-78"/>
              </a:rPr>
              <a:t/>
            </a:r>
            <a:br>
              <a:rPr lang="he-IL" sz="3600" dirty="0" smtClean="0">
                <a:latin typeface="Traditional Arabic" pitchFamily="18" charset="-78"/>
              </a:rPr>
            </a:br>
            <a:endParaRPr lang="he-IL" sz="36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4000" dirty="0" smtClean="0">
                <a:latin typeface="Traditional Arabic" pitchFamily="18" charset="-78"/>
                <a:cs typeface="Traditional Arabic" pitchFamily="18" charset="-78"/>
              </a:rPr>
              <a:t>ما هو الحل؟ </a:t>
            </a:r>
            <a:r>
              <a:rPr lang="ar-JO" sz="4000" dirty="0" smtClean="0">
                <a:latin typeface="Traditional Arabic" pitchFamily="18" charset="-78"/>
                <a:cs typeface="Traditional Arabic" pitchFamily="18" charset="-78"/>
              </a:rPr>
              <a:t>هل </a:t>
            </a:r>
            <a:r>
              <a:rPr lang="ar-JO" sz="4000" dirty="0" smtClean="0">
                <a:latin typeface="Traditional Arabic" pitchFamily="18" charset="-78"/>
                <a:cs typeface="Traditional Arabic" pitchFamily="18" charset="-78"/>
              </a:rPr>
              <a:t>هنالك إمكانيات أخرى؟</a:t>
            </a:r>
            <a:endParaRPr lang="he-IL" sz="40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התאמה אישית 10">
      <a:dk1>
        <a:srgbClr val="FFFFFF"/>
      </a:dk1>
      <a:lt1>
        <a:srgbClr val="FFFFFF"/>
      </a:lt1>
      <a:dk2>
        <a:srgbClr val="FF4040"/>
      </a:dk2>
      <a:lt2>
        <a:srgbClr val="FFFFFF"/>
      </a:lt2>
      <a:accent1>
        <a:srgbClr val="6666FF"/>
      </a:accent1>
      <a:accent2>
        <a:srgbClr val="FFFFFF"/>
      </a:accent2>
      <a:accent3>
        <a:srgbClr val="CCFFFF"/>
      </a:accent3>
      <a:accent4>
        <a:srgbClr val="33CCCC"/>
      </a:accent4>
      <a:accent5>
        <a:srgbClr val="DDDDDD"/>
      </a:accent5>
      <a:accent6>
        <a:srgbClr val="0000CC"/>
      </a:accent6>
      <a:hlink>
        <a:srgbClr val="0C0CFF"/>
      </a:hlink>
      <a:folHlink>
        <a:srgbClr val="44C4DE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</TotalTime>
  <Words>64</Words>
  <Application>Microsoft Office PowerPoint</Application>
  <PresentationFormat>‫הצגה על המסך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מקור</vt:lpstr>
      <vt:lpstr>استدراج: هيئة معادلتين خطيتين بمتغيرين</vt:lpstr>
      <vt:lpstr>يمشي كل من روجيه وسعيد كل يوم عددا من الخطوات لكي يصل للمدرسة</vt:lpstr>
      <vt:lpstr>هل يوجد حل لهيئة المعادلات؟  </vt:lpstr>
      <vt:lpstr>ما هو الحل؟ هل هنالك إمكانيات أخرى؟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افتتاحي: هيئة معادلتين خطيتين بمتغيرين</dc:title>
  <dc:creator>pc</dc:creator>
  <cp:lastModifiedBy>pc</cp:lastModifiedBy>
  <cp:revision>4</cp:revision>
  <dcterms:created xsi:type="dcterms:W3CDTF">2012-05-01T22:55:59Z</dcterms:created>
  <dcterms:modified xsi:type="dcterms:W3CDTF">2012-05-07T12:21:45Z</dcterms:modified>
</cp:coreProperties>
</file>