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86D4C30-0D16-42DE-AF15-46B73EA5B58F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709F5C6-E81E-438B-A609-C9BBB98D3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4C30-0D16-42DE-AF15-46B73EA5B58F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09F5C6-E81E-438B-A609-C9BBB98D3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4C30-0D16-42DE-AF15-46B73EA5B58F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09F5C6-E81E-438B-A609-C9BBB98D3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4C30-0D16-42DE-AF15-46B73EA5B58F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09F5C6-E81E-438B-A609-C9BBB98D3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86D4C30-0D16-42DE-AF15-46B73EA5B58F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709F5C6-E81E-438B-A609-C9BBB98D3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4C30-0D16-42DE-AF15-46B73EA5B58F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709F5C6-E81E-438B-A609-C9BBB98D3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4C30-0D16-42DE-AF15-46B73EA5B58F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709F5C6-E81E-438B-A609-C9BBB98D3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4C30-0D16-42DE-AF15-46B73EA5B58F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09F5C6-E81E-438B-A609-C9BBB98D3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D4C30-0D16-42DE-AF15-46B73EA5B58F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09F5C6-E81E-438B-A609-C9BBB98D3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86D4C30-0D16-42DE-AF15-46B73EA5B58F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709F5C6-E81E-438B-A609-C9BBB98D3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86D4C30-0D16-42DE-AF15-46B73EA5B58F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709F5C6-E81E-438B-A609-C9BBB98D3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86D4C30-0D16-42DE-AF15-46B73EA5B58F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709F5C6-E81E-438B-A609-C9BBB98D3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/>
          <a:lstStyle/>
          <a:p>
            <a:pPr algn="ctr"/>
            <a:r>
              <a:rPr lang="ar-SA" b="1" u="sng" dirty="0" smtClean="0">
                <a:solidFill>
                  <a:srgbClr val="00B050"/>
                </a:solidFill>
              </a:rPr>
              <a:t>المجموعة الرابعة</a:t>
            </a:r>
            <a:r>
              <a:rPr lang="ar-SA" b="1" u="sng" dirty="0" smtClean="0"/>
              <a:t/>
            </a:r>
            <a:br>
              <a:rPr lang="ar-SA" b="1" u="sng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1- اقرؤا الفقرة التالية واجبيبوا عن الاسئلة التي تليها: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/>
            </a:r>
            <a:br>
              <a:rPr lang="ar-SA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</a:br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> الأسنانُ </a:t>
            </a:r>
            <a:r>
              <a:rPr lang="ar-SA" b="1" dirty="0" smtClean="0">
                <a:solidFill>
                  <a:srgbClr val="FF0000"/>
                </a:solidFill>
                <a:ea typeface="Calibri"/>
                <a:cs typeface="Arial"/>
              </a:rPr>
              <a:t>فَأَجابَتْها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> : 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>بِالتَّأْكيدِ , </a:t>
            </a:r>
            <a:r>
              <a:rPr lang="ar-SA" b="1" dirty="0" err="1" smtClean="0">
                <a:solidFill>
                  <a:srgbClr val="FF0000"/>
                </a:solidFill>
                <a:ea typeface="Calibri"/>
                <a:cs typeface="Arial"/>
              </a:rPr>
              <a:t>و</a:t>
            </a:r>
            <a:r>
              <a:rPr lang="ar-SA" b="1" dirty="0" err="1" smtClean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>َ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> تَنْظيفَها </a:t>
            </a:r>
            <a:r>
              <a:rPr lang="ar-SA" b="1" dirty="0" smtClean="0">
                <a:solidFill>
                  <a:srgbClr val="FF0000"/>
                </a:solidFill>
                <a:ea typeface="Calibri"/>
                <a:cs typeface="Arial"/>
              </a:rPr>
              <a:t>عَلَيْكِ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> بَعْدَ 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>كُلِّ وَجبَةِ طَعامٍ .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/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</a:br>
            <a:r>
              <a:rPr lang="ar-SA" b="1" dirty="0" smtClean="0">
                <a:solidFill>
                  <a:srgbClr val="FF0000"/>
                </a:solidFill>
                <a:ea typeface="Calibri"/>
                <a:cs typeface="Arial"/>
              </a:rPr>
              <a:t>عِنْدَها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>, فُرشاةُ قالَت الأسنانِ 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>: سَأساعِدُكِ يا 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> في </a:t>
            </a:r>
            <a:r>
              <a:rPr lang="ar-SA" b="1" dirty="0" smtClean="0">
                <a:solidFill>
                  <a:srgbClr val="FF0000"/>
                </a:solidFill>
                <a:ea typeface="Calibri"/>
                <a:cs typeface="Arial"/>
              </a:rPr>
              <a:t>حَنان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> تَنْظيفِ 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  <a:ea typeface="Calibri"/>
                <a:cs typeface="Arial"/>
              </a:rPr>
              <a:t>أسنانِكِ</a:t>
            </a:r>
            <a:endParaRPr lang="he-IL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ar-SA" dirty="0" smtClean="0"/>
              <a:t>- هل فهمت شيئا من الفقرة ؟------------</a:t>
            </a:r>
            <a:br>
              <a:rPr lang="ar-SA" dirty="0" smtClean="0"/>
            </a:br>
            <a:r>
              <a:rPr lang="ar-SA" dirty="0" smtClean="0"/>
              <a:t>اكتبوا ما فهمتموه -----------------------</a:t>
            </a:r>
            <a:br>
              <a:rPr lang="ar-SA" dirty="0" smtClean="0"/>
            </a:br>
            <a:r>
              <a:rPr lang="ar-SA" dirty="0" smtClean="0"/>
              <a:t>2- هل عندكم افكار لتفهموها اكثر؟ </a:t>
            </a:r>
            <a:br>
              <a:rPr lang="ar-SA" dirty="0" smtClean="0"/>
            </a:br>
            <a:r>
              <a:rPr lang="ar-SA" dirty="0" smtClean="0"/>
              <a:t>اكتبوا الفكره  ----------------------------</a:t>
            </a:r>
            <a:br>
              <a:rPr lang="ar-SA" dirty="0" smtClean="0"/>
            </a:br>
            <a:r>
              <a:rPr lang="ar-SA" dirty="0" smtClean="0"/>
              <a:t>3- اكتبوها من جديد لتفهموا كل شيء فيها</a:t>
            </a:r>
            <a:br>
              <a:rPr lang="ar-SA" dirty="0" smtClean="0"/>
            </a:br>
            <a:r>
              <a:rPr lang="ar-SA" dirty="0" smtClean="0"/>
              <a:t>4- ماذا تعلمتم من ترتيبكم للفقرة ؟</a:t>
            </a:r>
            <a:br>
              <a:rPr lang="ar-SA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9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Foundry</vt:lpstr>
      <vt:lpstr>المجموعة الرابعة  1- اقرؤا الفقرة التالية واجبيبوا عن الاسئلة التي تليها: </vt:lpstr>
      <vt:lpstr>  الأسنانُ فَأَجابَتْها : بِالتَّأْكيدِ , وَ تَنْظيفَها عَلَيْكِ بَعْدَ كُلِّ وَجبَةِ طَعامٍ . عِنْدَها, فُرشاةُ قالَت الأسنانِ : سَأساعِدُكِ يا  في حَنان تَنْظيفِ أسنانِكِ</vt:lpstr>
      <vt:lpstr>- هل فهمت شيئا من الفقرة ؟------------ اكتبوا ما فهمتموه ----------------------- 2- هل عندكم افكار لتفهموها اكثر؟  اكتبوا الفكره  ---------------------------- 3- اكتبوها من جديد لتفهموا كل شيء فيها 4- ماذا تعلمتم من ترتيبكم للفقرة ؟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win7207</dc:creator>
  <cp:lastModifiedBy>win7208</cp:lastModifiedBy>
  <cp:revision>4</cp:revision>
  <dcterms:created xsi:type="dcterms:W3CDTF">2013-01-13T13:49:54Z</dcterms:created>
  <dcterms:modified xsi:type="dcterms:W3CDTF">2013-01-13T15:42:55Z</dcterms:modified>
</cp:coreProperties>
</file>