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7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4C0C7782-104D-447A-9AB8-30BB3FC66E7A}" type="datetimeFigureOut">
              <a:rPr lang="en-US" smtClean="0"/>
              <a:pPr/>
              <a:t>1/13/2013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0E57F345-7CDD-4070-ACDB-95A53279674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r" rtl="1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r" rtl="1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r" rtl="1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r" rtl="1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r" rtl="1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r" rtl="1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50706"/>
          </a:xfrm>
        </p:spPr>
        <p:txBody>
          <a:bodyPr/>
          <a:lstStyle/>
          <a:p>
            <a:r>
              <a:rPr lang="ar-SA" b="1" u="sng" dirty="0" smtClean="0">
                <a:solidFill>
                  <a:srgbClr val="00B050"/>
                </a:solidFill>
              </a:rPr>
              <a:t>المجموعة الثالثة </a:t>
            </a:r>
            <a:r>
              <a:rPr lang="ar-SA" b="1" u="sng" dirty="0" smtClean="0"/>
              <a:t/>
            </a:r>
            <a:br>
              <a:rPr lang="ar-SA" b="1" u="sng" dirty="0" smtClean="0"/>
            </a:br>
            <a:r>
              <a:rPr lang="ar-SA" dirty="0" smtClean="0"/>
              <a:t/>
            </a:r>
            <a:br>
              <a:rPr lang="ar-SA" dirty="0" smtClean="0"/>
            </a:br>
            <a:r>
              <a:rPr lang="ar-SA" dirty="0" smtClean="0"/>
              <a:t>1- اقرؤا الفقرة التالية واجبيبوا عن الاسئلة التي تليها: 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8332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  <a:t/>
            </a:r>
            <a:b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</a:br>
            <a: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  <a:t>رَدَّتِ </a:t>
            </a:r>
            <a:r>
              <a:rPr lang="ar-SA" b="1" dirty="0">
                <a:solidFill>
                  <a:srgbClr val="7030A0"/>
                </a:solidFill>
                <a:ea typeface="Calibri"/>
                <a:cs typeface="Arial"/>
              </a:rPr>
              <a:t>الأسنانُ </a:t>
            </a:r>
            <a: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  <a:t>---: </a:t>
            </a:r>
            <a:r>
              <a:rPr lang="ar-SA" b="1" dirty="0">
                <a:solidFill>
                  <a:srgbClr val="7030A0"/>
                </a:solidFill>
                <a:ea typeface="Calibri"/>
                <a:cs typeface="Arial"/>
              </a:rPr>
              <a:t>كَيفَ تَنامينَ دونَ أنْ </a:t>
            </a:r>
            <a: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  <a:t>تَقومِي-----؟</a:t>
            </a:r>
            <a:r>
              <a:rPr lang="en-US" b="1" dirty="0">
                <a:solidFill>
                  <a:srgbClr val="7030A0"/>
                </a:solidFill>
                <a:ea typeface="Calibri"/>
                <a:cs typeface="Arial"/>
              </a:rPr>
              <a:t/>
            </a:r>
            <a:br>
              <a:rPr lang="en-US" b="1" dirty="0">
                <a:solidFill>
                  <a:srgbClr val="7030A0"/>
                </a:solidFill>
                <a:ea typeface="Calibri"/>
                <a:cs typeface="Arial"/>
              </a:rPr>
            </a:br>
            <a:r>
              <a:rPr lang="ar-SA" b="1" dirty="0">
                <a:solidFill>
                  <a:srgbClr val="7030A0"/>
                </a:solidFill>
                <a:ea typeface="Calibri"/>
                <a:cs typeface="Arial"/>
              </a:rPr>
              <a:t>قالَتْ حَنان : </a:t>
            </a:r>
            <a: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  <a:t>----</a:t>
            </a:r>
            <a:r>
              <a:rPr lang="ar-SA" b="1" dirty="0" err="1" smtClean="0">
                <a:solidFill>
                  <a:srgbClr val="7030A0"/>
                </a:solidFill>
                <a:ea typeface="Calibri"/>
                <a:cs typeface="Arial"/>
              </a:rPr>
              <a:t>نَظَّفْتُكِ</a:t>
            </a:r>
            <a: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  <a:t> </a:t>
            </a:r>
            <a:r>
              <a:rPr lang="ar-SA" b="1" dirty="0">
                <a:solidFill>
                  <a:srgbClr val="7030A0"/>
                </a:solidFill>
                <a:ea typeface="Calibri"/>
                <a:cs typeface="Arial"/>
              </a:rPr>
              <a:t>البارِحَةَ ,هَلْ عَلَيَّ </a:t>
            </a:r>
            <a: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  <a:t/>
            </a:r>
            <a:b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</a:br>
            <a:r>
              <a:rPr lang="ar-SA" b="1" dirty="0" smtClean="0">
                <a:solidFill>
                  <a:srgbClr val="7030A0"/>
                </a:solidFill>
                <a:ea typeface="Calibri"/>
                <a:cs typeface="Arial"/>
              </a:rPr>
              <a:t> أنْ أفْعَلَ ذلِك كُلَّ ---؟ </a:t>
            </a:r>
            <a:r>
              <a:rPr lang="ar-SA" b="1" dirty="0">
                <a:solidFill>
                  <a:srgbClr val="7030A0"/>
                </a:solidFill>
                <a:ea typeface="Calibri"/>
                <a:cs typeface="Arial"/>
              </a:rPr>
              <a:t/>
            </a:r>
            <a:br>
              <a:rPr lang="ar-SA" b="1" dirty="0">
                <a:solidFill>
                  <a:srgbClr val="7030A0"/>
                </a:solidFill>
                <a:ea typeface="Calibri"/>
                <a:cs typeface="Arial"/>
              </a:rPr>
            </a:br>
            <a:r>
              <a:rPr lang="ar-SA" b="1" dirty="0" smtClean="0">
                <a:solidFill>
                  <a:srgbClr val="FF0000"/>
                </a:solidFill>
                <a:ea typeface="Calibri"/>
                <a:cs typeface="Arial"/>
              </a:rPr>
              <a:t> بِحُزْنٍ, وَلكِنّي ,بِتَنْظيفِنا, ,يَوْمٍ</a:t>
            </a:r>
            <a:endParaRPr lang="he-IL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22714"/>
          </a:xfrm>
        </p:spPr>
        <p:txBody>
          <a:bodyPr>
            <a:normAutofit fontScale="90000"/>
          </a:bodyPr>
          <a:lstStyle/>
          <a:p>
            <a:r>
              <a:rPr lang="ar-SA" dirty="0" smtClean="0"/>
              <a:t>- هل فهمت شيئا من الفقرة ؟------------</a:t>
            </a:r>
            <a:br>
              <a:rPr lang="ar-SA" dirty="0" smtClean="0"/>
            </a:br>
            <a:r>
              <a:rPr lang="ar-SA" dirty="0" smtClean="0"/>
              <a:t>اكتبوا ما فهمتموه -----------------------</a:t>
            </a:r>
            <a:br>
              <a:rPr lang="ar-SA" dirty="0" smtClean="0"/>
            </a:br>
            <a:r>
              <a:rPr lang="ar-SA" dirty="0" smtClean="0"/>
              <a:t>2- هل عندكم افكار لتفهموها اكثر؟ </a:t>
            </a:r>
            <a:br>
              <a:rPr lang="ar-SA" dirty="0" smtClean="0"/>
            </a:br>
            <a:r>
              <a:rPr lang="ar-SA" dirty="0" smtClean="0"/>
              <a:t>اكتبوا الفكره  ----------------------------</a:t>
            </a:r>
            <a:br>
              <a:rPr lang="ar-SA" dirty="0" smtClean="0"/>
            </a:br>
            <a:r>
              <a:rPr lang="ar-SA" dirty="0" smtClean="0"/>
              <a:t>3- اكتبوها من جديد لتفهموا كل شيء فيها</a:t>
            </a:r>
            <a:br>
              <a:rPr lang="ar-SA" dirty="0" smtClean="0"/>
            </a:br>
            <a:r>
              <a:rPr lang="ar-SA" dirty="0" smtClean="0"/>
              <a:t>4- ماذا تعلمتم من ترتيبكم للفقرة ؟</a:t>
            </a:r>
            <a:br>
              <a:rPr lang="ar-SA" dirty="0" smtClean="0"/>
            </a:br>
            <a:r>
              <a:rPr lang="ar-SA" dirty="0" smtClean="0"/>
              <a:t>--------------------------------------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12</TotalTime>
  <Words>9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Apex</vt:lpstr>
      <vt:lpstr>المجموعة الثالثة   1- اقرؤا الفقرة التالية واجبيبوا عن الاسئلة التي تليها: </vt:lpstr>
      <vt:lpstr> رَدَّتِ الأسنانُ ---: كَيفَ تَنامينَ دونَ أنْ تَقومِي-----؟ قالَتْ حَنان : ----نَظَّفْتُكِ البارِحَةَ ,هَلْ عَلَيَّ   أنْ أفْعَلَ ذلِك كُلَّ ---؟   بِحُزْنٍ, وَلكِنّي ,بِتَنْظيفِنا, ,يَوْمٍ</vt:lpstr>
      <vt:lpstr>- هل فهمت شيئا من الفقرة ؟------------ اكتبوا ما فهمتموه ----------------------- 2- هل عندكم افكار لتفهموها اكثر؟  اكتبوا الفكره  ---------------------------- 3- اكتبوها من جديد لتفهموا كل شيء فيها 4- ماذا تعلمتم من ترتيبكم للفقرة ؟ --------------------------------------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win7207</dc:creator>
  <cp:lastModifiedBy>win7208</cp:lastModifiedBy>
  <cp:revision>4</cp:revision>
  <dcterms:created xsi:type="dcterms:W3CDTF">2013-01-13T13:48:35Z</dcterms:created>
  <dcterms:modified xsi:type="dcterms:W3CDTF">2013-01-13T15:41:18Z</dcterms:modified>
</cp:coreProperties>
</file>