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55A7-E46B-44DB-A1EF-C8C65AE542B1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97D9-4BA2-4C9B-B83C-7CA994EEA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55A7-E46B-44DB-A1EF-C8C65AE542B1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97D9-4BA2-4C9B-B83C-7CA994EEA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55A7-E46B-44DB-A1EF-C8C65AE542B1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97D9-4BA2-4C9B-B83C-7CA994EEA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55A7-E46B-44DB-A1EF-C8C65AE542B1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97D9-4BA2-4C9B-B83C-7CA994EEA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55A7-E46B-44DB-A1EF-C8C65AE542B1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FDA97D9-4BA2-4C9B-B83C-7CA994EEA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55A7-E46B-44DB-A1EF-C8C65AE542B1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97D9-4BA2-4C9B-B83C-7CA994EEA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55A7-E46B-44DB-A1EF-C8C65AE542B1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97D9-4BA2-4C9B-B83C-7CA994EEA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55A7-E46B-44DB-A1EF-C8C65AE542B1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97D9-4BA2-4C9B-B83C-7CA994EEA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55A7-E46B-44DB-A1EF-C8C65AE542B1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97D9-4BA2-4C9B-B83C-7CA994EEA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55A7-E46B-44DB-A1EF-C8C65AE542B1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97D9-4BA2-4C9B-B83C-7CA994EEA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55A7-E46B-44DB-A1EF-C8C65AE542B1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97D9-4BA2-4C9B-B83C-7CA994EEA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7BD55A7-E46B-44DB-A1EF-C8C65AE542B1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FDA97D9-4BA2-4C9B-B83C-7CA994EEA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/>
          <a:lstStyle/>
          <a:p>
            <a:pPr rtl="1"/>
            <a:r>
              <a:rPr lang="ar-SA" b="1" u="sng" dirty="0" smtClean="0">
                <a:solidFill>
                  <a:srgbClr val="00B050"/>
                </a:solidFill>
              </a:rPr>
              <a:t>المجموعة الاولى </a:t>
            </a:r>
            <a:r>
              <a:rPr lang="ar-SA" b="1" u="sng" dirty="0" smtClean="0"/>
              <a:t/>
            </a:r>
            <a:br>
              <a:rPr lang="ar-SA" b="1" u="sng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1- اقرؤا الفقرة التالية واجبيبوا عن الاسئلة التي تليها: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/>
          </a:bodyPr>
          <a:lstStyle/>
          <a:p>
            <a:r>
              <a:rPr lang="ar-SA" b="1" u="sng" dirty="0" smtClean="0"/>
              <a:t/>
            </a:r>
            <a:br>
              <a:rPr lang="ar-SA" b="1" u="sng" dirty="0" smtClean="0"/>
            </a:br>
            <a:r>
              <a:rPr lang="ar-SA" b="1" u="sng" dirty="0" smtClean="0"/>
              <a:t/>
            </a:r>
            <a:br>
              <a:rPr lang="ar-SA" b="1" u="sng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نامَت حَنان, وَقَدْ نَسِيَتْ أنْ تُنَظّفَ أسنانَها بَعدَ </a:t>
            </a:r>
            <a:r>
              <a:rPr lang="ar-SA" b="1" dirty="0" smtClean="0">
                <a:solidFill>
                  <a:srgbClr val="FF0000"/>
                </a:solidFill>
              </a:rPr>
              <a:t>الضِّرسُ كوبَ الماءِ , حَتى يَرُشَّ وَجْهِ حَنان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أنْ أكَلَتِ الحَلوى. فَحَزِنَتِ الأسنانُ ,وَخافَت أنْ 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يُهاجِمَها السّوسُ فَيُصيبَها باِلآلامِ . </a:t>
            </a:r>
            <a:r>
              <a:rPr lang="ar-SA" b="1" dirty="0" err="1" smtClean="0">
                <a:solidFill>
                  <a:schemeClr val="accent1">
                    <a:lumMod val="75000"/>
                  </a:schemeClr>
                </a:solidFill>
              </a:rPr>
              <a:t>نادى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ar-SA" b="1" dirty="0" smtClean="0">
                <a:solidFill>
                  <a:srgbClr val="FF0000"/>
                </a:solidFill>
              </a:rPr>
              <a:t>وَيوقِظَها . </a:t>
            </a:r>
            <a:endParaRPr lang="he-I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>
            <a:normAutofit fontScale="90000"/>
          </a:bodyPr>
          <a:lstStyle/>
          <a:p>
            <a:pPr algn="r"/>
            <a:r>
              <a:rPr lang="ar-SA" dirty="0" smtClean="0"/>
              <a:t>1- هل فهمت شيئا من الفقرة ؟------------</a:t>
            </a:r>
            <a:br>
              <a:rPr lang="ar-SA" dirty="0" smtClean="0"/>
            </a:br>
            <a:r>
              <a:rPr lang="ar-SA" dirty="0" smtClean="0"/>
              <a:t>اكتبوا ما فهمتموه -----------------------</a:t>
            </a:r>
            <a:br>
              <a:rPr lang="ar-SA" dirty="0" smtClean="0"/>
            </a:br>
            <a:r>
              <a:rPr lang="ar-SA" dirty="0" smtClean="0"/>
              <a:t>2- هل عندكم افكار لتفهموها اكثر؟ </a:t>
            </a:r>
            <a:br>
              <a:rPr lang="ar-SA" dirty="0" smtClean="0"/>
            </a:br>
            <a:r>
              <a:rPr lang="ar-SA" dirty="0" smtClean="0"/>
              <a:t>اكتبوا الفكره  ----------------------------</a:t>
            </a:r>
            <a:br>
              <a:rPr lang="ar-SA" dirty="0" smtClean="0"/>
            </a:br>
            <a:r>
              <a:rPr lang="ar-SA" dirty="0" smtClean="0"/>
              <a:t>3- اكتبوها من جديد لتفهموا كل شيء فيها</a:t>
            </a:r>
            <a:br>
              <a:rPr lang="ar-SA" dirty="0" smtClean="0"/>
            </a:br>
            <a:r>
              <a:rPr lang="ar-SA" dirty="0" smtClean="0"/>
              <a:t>4- ماذا تعلمتم من ترتيبكم للفقرة ؟</a:t>
            </a:r>
            <a:br>
              <a:rPr lang="ar-SA" dirty="0" smtClean="0"/>
            </a:br>
            <a:r>
              <a:rPr lang="ar-SA" dirty="0" smtClean="0"/>
              <a:t>--------------------------------------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</TotalTime>
  <Words>9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المجموعة الاولى   1- اقرؤا الفقرة التالية واجبيبوا عن الاسئلة التي تليها: </vt:lpstr>
      <vt:lpstr>    نامَت حَنان, وَقَدْ نَسِيَتْ أنْ تُنَظّفَ أسنانَها بَعدَ الضِّرسُ كوبَ الماءِ , حَتى يَرُشَّ وَجْهِ حَنان أنْ أكَلَتِ الحَلوى. فَحَزِنَتِ الأسنانُ ,وَخافَت أنْ يُهاجِمَها السّوسُ فَيُصيبَها باِلآلامِ . نادى وَيوقِظَها . </vt:lpstr>
      <vt:lpstr>1- هل فهمت شيئا من الفقرة ؟------------ اكتبوا ما فهمتموه ----------------------- 2- هل عندكم افكار لتفهموها اكثر؟  اكتبوا الفكره  ---------------------------- 3- اكتبوها من جديد لتفهموا كل شيء فيها 4- ماذا تعلمتم من ترتيبكم للفقرة ؟ --------------------------------------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win7207</dc:creator>
  <cp:lastModifiedBy>win7208</cp:lastModifiedBy>
  <cp:revision>7</cp:revision>
  <dcterms:created xsi:type="dcterms:W3CDTF">2013-01-13T13:45:51Z</dcterms:created>
  <dcterms:modified xsi:type="dcterms:W3CDTF">2013-01-13T15:40:16Z</dcterms:modified>
</cp:coreProperties>
</file>