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4" r:id="rId3"/>
    <p:sldId id="276" r:id="rId4"/>
    <p:sldId id="257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87434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95723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55822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29753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61399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5327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86251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04526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0334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19881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69527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9682-FCF0-45F6-B512-5934DED509F1}" type="datetimeFigureOut">
              <a:rPr lang="he-IL" smtClean="0"/>
              <a:pPr/>
              <a:t>ה'/שבט/תשע"ג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2C2D5-143F-44F6-83BE-7D9F5BE819C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5198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sq2n4VOdzI" TargetMode="External"/><Relationship Id="rId2" Type="http://schemas.openxmlformats.org/officeDocument/2006/relationships/hyperlink" Target="http://www.youtube.com/watch?v=mY4O-8IKxq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 rot="20492889">
            <a:off x="685800" y="2130425"/>
            <a:ext cx="7772400" cy="2090663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Teaching </a:t>
            </a:r>
            <a:r>
              <a:rPr lang="en-US" sz="8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Writing </a:t>
            </a:r>
            <a:r>
              <a:rPr lang="en-US" sz="80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Skills </a:t>
            </a:r>
            <a:endParaRPr lang="he-IL" sz="8000" b="1" dirty="0">
              <a:solidFill>
                <a:srgbClr val="FF0000"/>
              </a:solidFill>
              <a:latin typeface="Andalus" pitchFamily="18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34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143000"/>
          </a:xfrm>
        </p:spPr>
        <p:txBody>
          <a:bodyPr/>
          <a:lstStyle/>
          <a:p>
            <a:r>
              <a:rPr lang="en-US" dirty="0" smtClean="0"/>
              <a:t>There Are an farms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632847" cy="32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48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229600" cy="1143000"/>
          </a:xfrm>
        </p:spPr>
        <p:txBody>
          <a:bodyPr/>
          <a:lstStyle/>
          <a:p>
            <a:r>
              <a:rPr lang="en-US" dirty="0" smtClean="0"/>
              <a:t>There is 4 lions</a:t>
            </a: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42284"/>
            <a:ext cx="1800200" cy="168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2285"/>
            <a:ext cx="1656184" cy="168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1512168" cy="177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1584176" cy="177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62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Phase 1:</a:t>
            </a:r>
            <a:endParaRPr lang="he-I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Each group  focus on a certain topic.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Group A</a:t>
            </a:r>
            <a:r>
              <a:rPr lang="en-US" dirty="0" smtClean="0"/>
              <a:t>: there is / there are.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Group B</a:t>
            </a:r>
            <a:r>
              <a:rPr lang="en-US" dirty="0" smtClean="0"/>
              <a:t>: a / an.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Group C</a:t>
            </a:r>
            <a:r>
              <a:rPr lang="en-US" dirty="0" smtClean="0"/>
              <a:t>: dealing with the final product of each group.</a:t>
            </a:r>
          </a:p>
          <a:p>
            <a:pPr marL="0" indent="0" algn="l">
              <a:buNone/>
            </a:pPr>
            <a:endParaRPr lang="he-I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2232248" cy="250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45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6600"/>
                </a:solidFill>
              </a:rPr>
              <a:t>Phase 2:</a:t>
            </a:r>
            <a:endParaRPr lang="he-IL" b="1" dirty="0">
              <a:solidFill>
                <a:srgbClr val="0066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Students work in the </a:t>
            </a:r>
            <a:r>
              <a:rPr lang="en-US" dirty="0" smtClean="0">
                <a:solidFill>
                  <a:srgbClr val="FF0000"/>
                </a:solidFill>
              </a:rPr>
              <a:t>school site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ar-SA" dirty="0" smtClean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C000"/>
                </a:solidFill>
              </a:rPr>
              <a:t>They have to : </a:t>
            </a:r>
          </a:p>
          <a:p>
            <a:pPr marL="0" indent="0" algn="l">
              <a:buNone/>
            </a:pPr>
            <a:r>
              <a:rPr lang="en-US" dirty="0" smtClean="0"/>
              <a:t>1. Come up with the rules for writing correct sentences. </a:t>
            </a:r>
          </a:p>
          <a:p>
            <a:pPr marL="0" indent="0" algn="l">
              <a:buNone/>
            </a:pPr>
            <a:r>
              <a:rPr lang="en-US" dirty="0" smtClean="0"/>
              <a:t>2. Discuss different topics , sharing ideas.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(Lesson 2)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9972">
            <a:off x="5894883" y="1378713"/>
            <a:ext cx="30861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2114550" cy="16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50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Phase 3 </a:t>
            </a:r>
            <a:endParaRPr lang="he-I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Students present their work.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1.They have to come up with the rules of the correct writing. </a:t>
            </a:r>
          </a:p>
          <a:p>
            <a:pPr marL="0" indent="0" algn="l" rtl="0">
              <a:buNone/>
            </a:pPr>
            <a:r>
              <a:rPr lang="en-US" dirty="0" smtClean="0"/>
              <a:t>2. They have to present the solutions for the wrong sentences .</a:t>
            </a:r>
          </a:p>
          <a:p>
            <a:pPr marL="0" indent="0" algn="l" rtl="0">
              <a:buNone/>
            </a:pPr>
            <a:r>
              <a:rPr lang="en-US" dirty="0" smtClean="0"/>
              <a:t>3. They have to describe pictures, by writing a simple sentence about each one .  </a:t>
            </a:r>
            <a:endParaRPr lang="he-I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1744"/>
            <a:ext cx="22574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91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Final Task :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 rot="20115967">
            <a:off x="211615" y="1456694"/>
            <a:ext cx="8229600" cy="2815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Write 6 sentences about the picture </a:t>
            </a:r>
            <a:endParaRPr lang="he-IL" sz="66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3110682" cy="24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2979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61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8"/>
            <a:ext cx="9144000" cy="684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41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1._____________________________________</a:t>
            </a:r>
          </a:p>
          <a:p>
            <a:pPr marL="0" indent="0">
              <a:buNone/>
            </a:pPr>
            <a:r>
              <a:rPr lang="en-US" dirty="0" smtClean="0"/>
              <a:t>2._____________________________________</a:t>
            </a:r>
          </a:p>
          <a:p>
            <a:pPr marL="0" indent="0">
              <a:buNone/>
            </a:pPr>
            <a:r>
              <a:rPr lang="en-US" dirty="0" smtClean="0"/>
              <a:t>3._____________________________________</a:t>
            </a:r>
          </a:p>
          <a:p>
            <a:pPr marL="0" indent="0">
              <a:buNone/>
            </a:pPr>
            <a:r>
              <a:rPr lang="en-US" dirty="0" smtClean="0"/>
              <a:t>4._____________________________________</a:t>
            </a:r>
          </a:p>
          <a:p>
            <a:pPr marL="0" indent="0">
              <a:buNone/>
            </a:pPr>
            <a:r>
              <a:rPr lang="en-US" dirty="0" smtClean="0"/>
              <a:t>5._____________________________________</a:t>
            </a:r>
          </a:p>
          <a:p>
            <a:pPr marL="0" indent="0">
              <a:buNone/>
            </a:pPr>
            <a:r>
              <a:rPr lang="en-US" dirty="0" smtClean="0"/>
              <a:t>6.______________________________________</a:t>
            </a:r>
            <a:endParaRPr lang="he-I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22322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1954113" cy="154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04" y="188640"/>
            <a:ext cx="1971675" cy="157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6"/>
            <a:ext cx="1971675" cy="168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40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79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mily\Desktop\Asmaa Unit Plan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15502014" cy="8501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Write a sentence describing the picture…</a:t>
            </a:r>
            <a:endParaRPr lang="he-IL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0" y="0"/>
            <a:ext cx="90486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28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19268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19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</a:rPr>
              <a:t>Introduction : ( Internet sites)</a:t>
            </a:r>
            <a:endParaRPr lang="he-IL" b="1" dirty="0">
              <a:solidFill>
                <a:srgbClr val="7030A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The writing process- </a:t>
            </a:r>
            <a:r>
              <a:rPr lang="en-US" sz="2800" dirty="0" smtClean="0"/>
              <a:t>general explanation</a:t>
            </a:r>
          </a:p>
          <a:p>
            <a:pPr marL="0" indent="0" algn="l">
              <a:buNone/>
            </a:pPr>
            <a:r>
              <a:rPr lang="en-US" sz="2800" dirty="0" smtClean="0"/>
              <a:t> </a:t>
            </a:r>
          </a:p>
          <a:p>
            <a:pPr marL="0" indent="0" algn="l">
              <a:buNone/>
            </a:pPr>
            <a:r>
              <a:rPr lang="en-US" sz="2800" dirty="0" smtClean="0">
                <a:hlinkClick r:id="rId2"/>
              </a:rPr>
              <a:t>http://www.youtube.com/watch?v=mY4O-</a:t>
            </a:r>
            <a:endParaRPr lang="ar-SA" sz="2800" dirty="0" smtClean="0">
              <a:hlinkClick r:id="rId2"/>
            </a:endParaRPr>
          </a:p>
          <a:p>
            <a:pPr marL="0" indent="0" algn="l">
              <a:buNone/>
            </a:pPr>
            <a:endParaRPr lang="ar-SA" sz="2800" dirty="0" smtClean="0">
              <a:hlinkClick r:id="rId2"/>
            </a:endParaRPr>
          </a:p>
          <a:p>
            <a:pPr marL="0" indent="0" algn="l">
              <a:buNone/>
            </a:pPr>
            <a:r>
              <a:rPr lang="en-US" sz="2800" dirty="0" smtClean="0">
                <a:hlinkClick r:id="rId2"/>
              </a:rPr>
              <a:t>8IKxqc</a:t>
            </a:r>
            <a:r>
              <a:rPr lang="ar-SA" sz="2800" dirty="0" smtClean="0"/>
              <a:t> 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Sentence structure:</a:t>
            </a:r>
          </a:p>
          <a:p>
            <a:pPr marL="0" indent="0" algn="l">
              <a:buNone/>
            </a:pPr>
            <a:r>
              <a:rPr lang="en-US" sz="2800" dirty="0" smtClean="0">
                <a:hlinkClick r:id="rId3"/>
              </a:rPr>
              <a:t>http://www.youtube.com/watch?v=hsq2n4VOdzI</a:t>
            </a:r>
            <a:r>
              <a:rPr lang="ar-SA" sz="2800" dirty="0" smtClean="0"/>
              <a:t> </a:t>
            </a:r>
            <a:r>
              <a:rPr lang="en-US" sz="2800" dirty="0" smtClean="0"/>
              <a:t> </a:t>
            </a:r>
            <a:endParaRPr lang="he-IL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49" y="1268760"/>
            <a:ext cx="211868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08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7592" y="5157192"/>
            <a:ext cx="8229600" cy="1143000"/>
          </a:xfrm>
        </p:spPr>
        <p:txBody>
          <a:bodyPr/>
          <a:lstStyle/>
          <a:p>
            <a:r>
              <a:rPr lang="en-US" dirty="0" smtClean="0"/>
              <a:t>There is a birds </a:t>
            </a:r>
            <a:endParaRPr lang="he-I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0465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8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8229600" cy="1143000"/>
          </a:xfrm>
        </p:spPr>
        <p:txBody>
          <a:bodyPr/>
          <a:lstStyle/>
          <a:p>
            <a:r>
              <a:rPr lang="en-US" dirty="0" smtClean="0"/>
              <a:t>There Is an happy girl </a:t>
            </a:r>
            <a:endParaRPr lang="he-I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96855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68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229600" cy="1143000"/>
          </a:xfrm>
        </p:spPr>
        <p:txBody>
          <a:bodyPr/>
          <a:lstStyle/>
          <a:p>
            <a:r>
              <a:rPr lang="en-US" dirty="0" smtClean="0"/>
              <a:t>There is a Two boys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88" y="1196752"/>
            <a:ext cx="58326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45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204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ערכת נושא Office</vt:lpstr>
      <vt:lpstr>Teaching Writing Skills </vt:lpstr>
      <vt:lpstr>Slide 2</vt:lpstr>
      <vt:lpstr>Write a sentence describing the picture…</vt:lpstr>
      <vt:lpstr>Slide 4</vt:lpstr>
      <vt:lpstr>Slide 5</vt:lpstr>
      <vt:lpstr>Introduction : ( Internet sites)</vt:lpstr>
      <vt:lpstr>There is a birds </vt:lpstr>
      <vt:lpstr>There Is an happy girl </vt:lpstr>
      <vt:lpstr>There is a Two boys</vt:lpstr>
      <vt:lpstr>There Are an farms</vt:lpstr>
      <vt:lpstr>There is 4 lions</vt:lpstr>
      <vt:lpstr>Phase 1:</vt:lpstr>
      <vt:lpstr>Phase 2:</vt:lpstr>
      <vt:lpstr>Phase 3 </vt:lpstr>
      <vt:lpstr>Final Task :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writing Skills</dc:title>
  <dc:creator>USER1</dc:creator>
  <cp:lastModifiedBy>Family</cp:lastModifiedBy>
  <cp:revision>29</cp:revision>
  <dcterms:created xsi:type="dcterms:W3CDTF">2012-12-23T18:12:56Z</dcterms:created>
  <dcterms:modified xsi:type="dcterms:W3CDTF">2013-01-16T20:11:44Z</dcterms:modified>
</cp:coreProperties>
</file>