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6" autoAdjust="0"/>
    <p:restoredTop sz="94624" autoAdjust="0"/>
  </p:normalViewPr>
  <p:slideViewPr>
    <p:cSldViewPr>
      <p:cViewPr>
        <p:scale>
          <a:sx n="77" d="100"/>
          <a:sy n="77" d="100"/>
        </p:scale>
        <p:origin x="-117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C90A85-97BF-4A5D-86A6-B9C8CC3DA3F1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AE07A93-C836-41D9-840A-9A45E2B3F4A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428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7A93-C836-41D9-840A-9A45E2B3F4A2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5073C6-53DC-4D63-B8F2-3A034E954246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F910B-9367-405E-9D39-67583A26670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الرسالة وأنواعها</a:t>
            </a:r>
            <a:br>
              <a:rPr lang="ar-SA" dirty="0" smtClean="0"/>
            </a:br>
            <a:r>
              <a:rPr lang="ar-SA" dirty="0" smtClean="0"/>
              <a:t>  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6000" dirty="0" smtClean="0"/>
              <a:t>كيف نكتب الرسالة</a:t>
            </a:r>
            <a:endParaRPr lang="he-IL" sz="6000" dirty="0"/>
          </a:p>
        </p:txBody>
      </p:sp>
      <p:sp>
        <p:nvSpPr>
          <p:cNvPr id="4" name="חץ למטה 3"/>
          <p:cNvSpPr/>
          <p:nvPr/>
        </p:nvSpPr>
        <p:spPr>
          <a:xfrm>
            <a:off x="4643438" y="28574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חץ למטה 4"/>
          <p:cNvSpPr/>
          <p:nvPr/>
        </p:nvSpPr>
        <p:spPr>
          <a:xfrm>
            <a:off x="4643438" y="42862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122" name="Picture 2" descr="אקדמי,משרדים,ניירות,עיתונים,עפרונו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71744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רשים זרימה: סרט מנוקב 3"/>
          <p:cNvSpPr/>
          <p:nvPr/>
        </p:nvSpPr>
        <p:spPr>
          <a:xfrm>
            <a:off x="1428728" y="2000240"/>
            <a:ext cx="7000924" cy="328614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المرحلة </a:t>
            </a:r>
            <a:r>
              <a:rPr lang="ar-SA" dirty="0" err="1" smtClean="0"/>
              <a:t>الاولى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pPr algn="ctr"/>
            <a:r>
              <a:rPr lang="ar-SA" sz="8000" dirty="0" smtClean="0"/>
              <a:t>ما</a:t>
            </a:r>
            <a:r>
              <a:rPr lang="ar-SA" dirty="0" smtClean="0"/>
              <a:t> </a:t>
            </a:r>
            <a:r>
              <a:rPr lang="ar-SA" sz="7200" dirty="0" smtClean="0"/>
              <a:t>هو مفهوم الرسالة ؟ </a:t>
            </a:r>
          </a:p>
          <a:p>
            <a:pPr>
              <a:buNone/>
            </a:pPr>
            <a:endParaRPr lang="he-IL" dirty="0"/>
          </a:p>
        </p:txBody>
      </p:sp>
      <p:pic>
        <p:nvPicPr>
          <p:cNvPr id="4100" name="Picture 4" descr="הצג פרטים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85992"/>
            <a:ext cx="4286280" cy="42148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المرحلة الثانية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>
            <a:normAutofit/>
          </a:bodyPr>
          <a:lstStyle/>
          <a:p>
            <a:r>
              <a:rPr lang="ar-SA" sz="8000" dirty="0" smtClean="0"/>
              <a:t>لمن نكتب الرسائل؟</a:t>
            </a:r>
          </a:p>
          <a:p>
            <a:pPr algn="ctr">
              <a:buNone/>
            </a:pPr>
            <a:endParaRPr lang="he-IL" sz="8000" dirty="0"/>
          </a:p>
        </p:txBody>
      </p:sp>
      <p:sp>
        <p:nvSpPr>
          <p:cNvPr id="3074" name="AutoShape 2" descr="http://online.qsm.ac.il/file.php/4406/moddata/forum/12707/169335/%D8%B1%D8%B3%D8%A7%D9%84%D8%A9.jpg"/>
          <p:cNvSpPr>
            <a:spLocks noChangeAspect="1" noChangeArrowheads="1"/>
          </p:cNvSpPr>
          <p:nvPr/>
        </p:nvSpPr>
        <p:spPr bwMode="auto">
          <a:xfrm>
            <a:off x="89630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076" name="AutoShape 4" descr="http://online.qsm.ac.il/file.php/4406/moddata/forum/12707/169335/%D8%B1%D8%B3%D8%A7%D9%84%D8%A9.jpg"/>
          <p:cNvSpPr>
            <a:spLocks noChangeAspect="1" noChangeArrowheads="1"/>
          </p:cNvSpPr>
          <p:nvPr/>
        </p:nvSpPr>
        <p:spPr bwMode="auto">
          <a:xfrm>
            <a:off x="89630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59632" y="2420888"/>
            <a:ext cx="7498080" cy="3539480"/>
          </a:xfrm>
        </p:spPr>
        <p:txBody>
          <a:bodyPr>
            <a:normAutofit/>
          </a:bodyPr>
          <a:lstStyle/>
          <a:p>
            <a:r>
              <a:rPr lang="ar-SA" sz="4000" b="1" dirty="0" smtClean="0"/>
              <a:t>  صنف </a:t>
            </a:r>
            <a:r>
              <a:rPr lang="ar-SA" sz="4000" b="1" dirty="0"/>
              <a:t>الإجابات إلى مجموعات بحسب </a:t>
            </a:r>
            <a:r>
              <a:rPr lang="ar-SA" sz="4000" b="1" dirty="0" smtClean="0"/>
              <a:t>   الأشخاص </a:t>
            </a:r>
            <a:r>
              <a:rPr lang="ar-SA" sz="4000" b="1" dirty="0"/>
              <a:t>الذين نرسل لهم الرسائل؟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0828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רשים זרימה: אחסון בגישה רציפה 3"/>
          <p:cNvSpPr/>
          <p:nvPr/>
        </p:nvSpPr>
        <p:spPr>
          <a:xfrm>
            <a:off x="2571736" y="285728"/>
            <a:ext cx="5500726" cy="928694"/>
          </a:xfrm>
          <a:prstGeom prst="flowChartMagneticTap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chemeClr val="accent1">
                    <a:lumMod val="50000"/>
                  </a:schemeClr>
                </a:solidFill>
              </a:rPr>
              <a:t>الدراسة النقدية</a:t>
            </a:r>
            <a:endParaRPr lang="he-IL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מגילה אנכית 5"/>
          <p:cNvSpPr/>
          <p:nvPr/>
        </p:nvSpPr>
        <p:spPr>
          <a:xfrm>
            <a:off x="928662" y="1571612"/>
            <a:ext cx="8215338" cy="5000660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 المُرْسِل؟ ومن المُرْسَل إليه 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تحت 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أي نوع من أنواع الرسالة يندرج هذا النص النثري؟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بين عناصر الرسالة في النص النثري؟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ما هي الأفكار التي عرضها المرسل في رسالته؟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هل خاطب الكاتب عقل القارئ أم مشاعره؟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هل تطرقت الرسالة إلى موضوعات مختلفة أم أنها عالجت موضوعا واحدا ؟</a:t>
            </a:r>
          </a:p>
          <a:p>
            <a:pPr>
              <a:buFont typeface="Arial" pitchFamily="34" charset="0"/>
              <a:buChar char="•"/>
            </a:pPr>
            <a:endParaRPr lang="he-I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הסבר חץ למטה 3"/>
          <p:cNvSpPr/>
          <p:nvPr/>
        </p:nvSpPr>
        <p:spPr>
          <a:xfrm>
            <a:off x="2000232" y="1928802"/>
            <a:ext cx="5929354" cy="3214710"/>
          </a:xfrm>
          <a:prstGeom prst="down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bg2">
                    <a:lumMod val="10000"/>
                  </a:schemeClr>
                </a:solidFill>
              </a:rPr>
              <a:t>مجموعات العمل</a:t>
            </a:r>
            <a:endParaRPr lang="he-IL" sz="6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ענן 3"/>
          <p:cNvSpPr/>
          <p:nvPr/>
        </p:nvSpPr>
        <p:spPr>
          <a:xfrm>
            <a:off x="6572232" y="714356"/>
            <a:ext cx="2571768" cy="214314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2">
                    <a:lumMod val="10000"/>
                  </a:schemeClr>
                </a:solidFill>
              </a:rPr>
              <a:t>كتابة رسالة إلى مدير المدرسة</a:t>
            </a:r>
            <a:endParaRPr lang="he-IL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ענן 4"/>
          <p:cNvSpPr/>
          <p:nvPr/>
        </p:nvSpPr>
        <p:spPr>
          <a:xfrm>
            <a:off x="1071538" y="1714488"/>
            <a:ext cx="2571768" cy="2143140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2">
                    <a:lumMod val="10000"/>
                  </a:schemeClr>
                </a:solidFill>
              </a:rPr>
              <a:t>كتابة رسالة إلى رئيس المجلس </a:t>
            </a:r>
            <a:endParaRPr lang="he-IL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ענן 5"/>
          <p:cNvSpPr/>
          <p:nvPr/>
        </p:nvSpPr>
        <p:spPr>
          <a:xfrm>
            <a:off x="3500430" y="0"/>
            <a:ext cx="2571768" cy="214314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bg2">
                    <a:lumMod val="10000"/>
                  </a:schemeClr>
                </a:solidFill>
              </a:rPr>
              <a:t>كتابة رسالة إلى أخيك في الغربة </a:t>
            </a:r>
            <a:endParaRPr lang="he-IL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ענן 6"/>
          <p:cNvSpPr/>
          <p:nvPr/>
        </p:nvSpPr>
        <p:spPr>
          <a:xfrm>
            <a:off x="4214810" y="2571744"/>
            <a:ext cx="2571768" cy="2143140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2">
                    <a:lumMod val="10000"/>
                  </a:schemeClr>
                </a:solidFill>
              </a:rPr>
              <a:t>كتابة رسالة إلى مفتش المدرسة</a:t>
            </a:r>
            <a:endParaRPr lang="he-IL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ענן 7"/>
          <p:cNvSpPr/>
          <p:nvPr/>
        </p:nvSpPr>
        <p:spPr>
          <a:xfrm>
            <a:off x="1857356" y="4500570"/>
            <a:ext cx="2571768" cy="214314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2">
                    <a:lumMod val="10000"/>
                  </a:schemeClr>
                </a:solidFill>
              </a:rPr>
              <a:t>كتابة رسالة إلى صديقك </a:t>
            </a:r>
            <a:endParaRPr lang="he-IL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ענן 8"/>
          <p:cNvSpPr/>
          <p:nvPr/>
        </p:nvSpPr>
        <p:spPr>
          <a:xfrm>
            <a:off x="6286512" y="4429132"/>
            <a:ext cx="2571768" cy="214314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2">
                    <a:lumMod val="10000"/>
                  </a:schemeClr>
                </a:solidFill>
              </a:rPr>
              <a:t>كتابة رسالة إلى أمك </a:t>
            </a:r>
            <a:endParaRPr lang="he-IL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428728" y="1643050"/>
            <a:ext cx="7500990" cy="36433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sz="4800" dirty="0" err="1" smtClean="0"/>
              <a:t>ارسل</a:t>
            </a:r>
            <a:r>
              <a:rPr lang="ar-SA" sz="4800" dirty="0" smtClean="0"/>
              <a:t> الرسالة عبر </a:t>
            </a:r>
            <a:r>
              <a:rPr lang="en-US" sz="4800" dirty="0" err="1" smtClean="0"/>
              <a:t>google</a:t>
            </a:r>
            <a:r>
              <a:rPr lang="en-US" sz="4800" dirty="0" smtClean="0"/>
              <a:t> drive</a:t>
            </a:r>
            <a:endParaRPr lang="he-IL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</TotalTime>
  <Words>122</Words>
  <Application>Microsoft Office PowerPoint</Application>
  <PresentationFormat>‫הצגה על המסך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מפנה השמש</vt:lpstr>
      <vt:lpstr>الرسالة وأنواعها    </vt:lpstr>
      <vt:lpstr>المرحلة الاولى </vt:lpstr>
      <vt:lpstr>المرحلة الثانية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الرسالة وأنواعها</dc:title>
  <dc:creator>User</dc:creator>
  <cp:lastModifiedBy>2012</cp:lastModifiedBy>
  <cp:revision>25</cp:revision>
  <dcterms:created xsi:type="dcterms:W3CDTF">2012-12-17T07:22:54Z</dcterms:created>
  <dcterms:modified xsi:type="dcterms:W3CDTF">2013-01-06T06:10:59Z</dcterms:modified>
</cp:coreProperties>
</file>