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2E70A7-AFE5-4A1D-8CF7-3CF4D281FE53}" type="datetimeFigureOut">
              <a:rPr lang="he-IL" smtClean="0"/>
              <a:pPr/>
              <a:t>כ"ט/טבת/תשע"ג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FFBB98-CE66-4340-A95A-D3F640B4C3A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99592" y="332656"/>
            <a:ext cx="7056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مقارنة كسور مقاماتها متساوية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9" name="קבוצה 8"/>
          <p:cNvGrpSpPr/>
          <p:nvPr/>
        </p:nvGrpSpPr>
        <p:grpSpPr>
          <a:xfrm>
            <a:off x="539552" y="1916832"/>
            <a:ext cx="8352928" cy="3347840"/>
            <a:chOff x="539552" y="1916832"/>
            <a:chExt cx="8352928" cy="3347840"/>
          </a:xfrm>
        </p:grpSpPr>
        <p:sp>
          <p:nvSpPr>
            <p:cNvPr id="6" name="TextBox 5"/>
            <p:cNvSpPr txBox="1"/>
            <p:nvPr/>
          </p:nvSpPr>
          <p:spPr>
            <a:xfrm>
              <a:off x="539552" y="1916832"/>
              <a:ext cx="8352928" cy="33478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ar-SA" sz="2400" dirty="0" smtClean="0"/>
                <a:t>بمناسبة عيد ميلاد لنا حضرت امها كعكتين على شكل مستطيل متطابقتين في الشكل </a:t>
              </a:r>
              <a:r>
                <a:rPr lang="ar-SA" sz="2400" dirty="0" err="1" smtClean="0"/>
                <a:t>والحجم .</a:t>
              </a:r>
              <a:endParaRPr lang="ar-SA" sz="2400" dirty="0" smtClean="0"/>
            </a:p>
            <a:p>
              <a:pPr>
                <a:lnSpc>
                  <a:spcPct val="150000"/>
                </a:lnSpc>
              </a:pPr>
              <a:r>
                <a:rPr lang="ar-SA" sz="2400" dirty="0" smtClean="0"/>
                <a:t>الكعكة الاولى بطعم </a:t>
              </a:r>
              <a:r>
                <a:rPr lang="ar-SA" sz="2400" dirty="0" err="1" smtClean="0"/>
                <a:t>الشكولاطه</a:t>
              </a:r>
              <a:r>
                <a:rPr lang="ar-SA" sz="2400" dirty="0" smtClean="0"/>
                <a:t> , والكعكة الثانية بطعم </a:t>
              </a:r>
              <a:r>
                <a:rPr lang="ar-SA" sz="2400" dirty="0" err="1" smtClean="0"/>
                <a:t>الجبنة.</a:t>
              </a:r>
              <a:r>
                <a:rPr lang="ar-SA" sz="2400" dirty="0" smtClean="0"/>
                <a:t> </a:t>
              </a:r>
            </a:p>
            <a:p>
              <a:pPr>
                <a:lnSpc>
                  <a:spcPct val="150000"/>
                </a:lnSpc>
              </a:pPr>
              <a:r>
                <a:rPr lang="ar-SA" sz="2400" dirty="0" smtClean="0"/>
                <a:t>اكلت لنا       </a:t>
              </a:r>
              <a:r>
                <a:rPr lang="ar-SA" sz="2400" dirty="0" err="1" smtClean="0"/>
                <a:t>الكعكة </a:t>
              </a:r>
              <a:r>
                <a:rPr lang="ar-SA" sz="2400" dirty="0" smtClean="0"/>
                <a:t>, </a:t>
              </a:r>
              <a:r>
                <a:rPr lang="ar-SA" sz="2400" dirty="0" err="1" smtClean="0"/>
                <a:t>واكلت</a:t>
              </a:r>
              <a:r>
                <a:rPr lang="ar-SA" sz="2400" dirty="0" smtClean="0"/>
                <a:t> اختها نور      </a:t>
              </a:r>
              <a:r>
                <a:rPr lang="ar-SA" sz="2400" dirty="0" err="1" smtClean="0"/>
                <a:t>الكعكة .</a:t>
              </a:r>
              <a:endParaRPr lang="ar-SA" sz="2400" dirty="0" smtClean="0"/>
            </a:p>
            <a:p>
              <a:pPr>
                <a:lnSpc>
                  <a:spcPct val="150000"/>
                </a:lnSpc>
              </a:pPr>
              <a:endParaRPr lang="ar-SA" sz="2400" dirty="0"/>
            </a:p>
            <a:p>
              <a:pPr algn="ctr">
                <a:lnSpc>
                  <a:spcPct val="150000"/>
                </a:lnSpc>
              </a:pPr>
              <a:r>
                <a:rPr lang="ar-SA" sz="2400" b="1" dirty="0" smtClean="0"/>
                <a:t>من اكلت </a:t>
              </a:r>
              <a:r>
                <a:rPr lang="ar-SA" sz="2400" b="1" dirty="0" err="1" smtClean="0"/>
                <a:t>اكثر ؟؟</a:t>
              </a:r>
              <a:r>
                <a:rPr lang="ar-SA" sz="2400" b="1" dirty="0" smtClean="0"/>
                <a:t> </a:t>
              </a:r>
              <a:endParaRPr lang="he-IL" sz="2400" b="1" dirty="0"/>
            </a:p>
          </p:txBody>
        </p:sp>
        <p:graphicFrame>
          <p:nvGraphicFramePr>
            <p:cNvPr id="7" name="אובייקט 6"/>
            <p:cNvGraphicFramePr>
              <a:graphicFrameLocks noChangeAspect="1"/>
            </p:cNvGraphicFramePr>
            <p:nvPr/>
          </p:nvGraphicFramePr>
          <p:xfrm>
            <a:off x="7670502" y="3619375"/>
            <a:ext cx="285874" cy="6737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משוואה" r:id="rId3" imgW="139680" imgH="393480" progId="Equation.3">
                    <p:embed/>
                  </p:oleObj>
                </mc:Choice>
                <mc:Fallback>
                  <p:oleObj name="משוואה" r:id="rId3" imgW="139680" imgH="393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70502" y="3619375"/>
                          <a:ext cx="285874" cy="6737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אובייקט 7"/>
            <p:cNvGraphicFramePr>
              <a:graphicFrameLocks noChangeAspect="1"/>
            </p:cNvGraphicFramePr>
            <p:nvPr/>
          </p:nvGraphicFramePr>
          <p:xfrm>
            <a:off x="4644008" y="3633862"/>
            <a:ext cx="285874" cy="659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משוואה" r:id="rId5" imgW="139680" imgH="393480" progId="Equation.3">
                    <p:embed/>
                  </p:oleObj>
                </mc:Choice>
                <mc:Fallback>
                  <p:oleObj name="משוואה" r:id="rId5" imgW="13968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4008" y="3633862"/>
                          <a:ext cx="285874" cy="659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436096" y="188640"/>
            <a:ext cx="3395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الطريقة الاولى</a:t>
            </a:r>
            <a:endParaRPr lang="he-I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268760"/>
            <a:ext cx="62579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-1260648" y="1628800"/>
            <a:ext cx="38164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الذي اكلته لنا</a:t>
            </a:r>
            <a:endParaRPr lang="he-IL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068960"/>
            <a:ext cx="2555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الذي اكلته نور</a:t>
            </a:r>
            <a:endParaRPr lang="he-IL" sz="28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780928"/>
            <a:ext cx="62769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881438" y="4987925"/>
          <a:ext cx="24590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משוואה" r:id="rId5" imgW="304560" imgH="393480" progId="Equation.3">
                  <p:embed/>
                </p:oleObj>
              </mc:Choice>
              <mc:Fallback>
                <p:oleObj name="משוואה" r:id="rId5" imgW="304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4987925"/>
                        <a:ext cx="2459037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446518" y="188640"/>
            <a:ext cx="33746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الطريقة الثانية</a:t>
            </a:r>
            <a:endParaRPr lang="he-I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2120" y="3501008"/>
            <a:ext cx="25202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الذي اكلته لنا</a:t>
            </a:r>
            <a:endParaRPr lang="he-IL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331640" y="3501008"/>
            <a:ext cx="30598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الذي اكلته نور</a:t>
            </a:r>
            <a:endParaRPr lang="he-IL" sz="2800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841155" y="4581128"/>
          <a:ext cx="24590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משוואה" r:id="rId3" imgW="304560" imgH="393480" progId="Equation.3">
                  <p:embed/>
                </p:oleObj>
              </mc:Choice>
              <mc:Fallback>
                <p:oleObj name="משוואה" r:id="rId3" imgW="3045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155" y="4581128"/>
                        <a:ext cx="2459037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340768"/>
            <a:ext cx="19431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412776"/>
            <a:ext cx="20764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471366" y="188640"/>
            <a:ext cx="3324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الطريقة الثالثة</a:t>
            </a:r>
            <a:endParaRPr lang="he-I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9672" y="2060848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القسم الذي اكلته لنا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3059832" y="3573016"/>
            <a:ext cx="24117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القسم الذي اكلته نور</a:t>
            </a:r>
            <a:endParaRPr lang="he-IL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87824" y="4437112"/>
          <a:ext cx="24590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משוואה" r:id="rId3" imgW="304560" imgH="393480" progId="Equation.3">
                  <p:embed/>
                </p:oleObj>
              </mc:Choice>
              <mc:Fallback>
                <p:oleObj name="משוואה" r:id="rId3" imgW="3045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437112"/>
                        <a:ext cx="2459037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קבוצה 62"/>
          <p:cNvGrpSpPr/>
          <p:nvPr/>
        </p:nvGrpSpPr>
        <p:grpSpPr>
          <a:xfrm>
            <a:off x="971600" y="1700808"/>
            <a:ext cx="7488832" cy="144016"/>
            <a:chOff x="971600" y="1700808"/>
            <a:chExt cx="7488832" cy="144016"/>
          </a:xfrm>
        </p:grpSpPr>
        <p:grpSp>
          <p:nvGrpSpPr>
            <p:cNvPr id="9" name="קבוצה 9"/>
            <p:cNvGrpSpPr/>
            <p:nvPr/>
          </p:nvGrpSpPr>
          <p:grpSpPr>
            <a:xfrm>
              <a:off x="971600" y="1700808"/>
              <a:ext cx="936104" cy="144016"/>
              <a:chOff x="2555776" y="1916832"/>
              <a:chExt cx="936104" cy="144016"/>
            </a:xfrm>
          </p:grpSpPr>
          <p:cxnSp>
            <p:nvCxnSpPr>
              <p:cNvPr id="25" name="מחבר ישר 3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מחבר ישר 6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10"/>
            <p:cNvGrpSpPr/>
            <p:nvPr/>
          </p:nvGrpSpPr>
          <p:grpSpPr>
            <a:xfrm>
              <a:off x="1907704" y="1700808"/>
              <a:ext cx="936104" cy="144016"/>
              <a:chOff x="2555776" y="1916832"/>
              <a:chExt cx="936104" cy="144016"/>
            </a:xfrm>
          </p:grpSpPr>
          <p:cxnSp>
            <p:nvCxnSpPr>
              <p:cNvPr id="23" name="מחבר ישר 22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מחבר ישר 23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3"/>
            <p:cNvGrpSpPr/>
            <p:nvPr/>
          </p:nvGrpSpPr>
          <p:grpSpPr>
            <a:xfrm>
              <a:off x="2843808" y="1700808"/>
              <a:ext cx="936104" cy="144016"/>
              <a:chOff x="2555776" y="1916832"/>
              <a:chExt cx="936104" cy="144016"/>
            </a:xfrm>
          </p:grpSpPr>
          <p:cxnSp>
            <p:nvCxnSpPr>
              <p:cNvPr id="21" name="מחבר ישר 20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מחבר ישר 21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6"/>
            <p:cNvGrpSpPr/>
            <p:nvPr/>
          </p:nvGrpSpPr>
          <p:grpSpPr>
            <a:xfrm>
              <a:off x="3779912" y="1700808"/>
              <a:ext cx="936104" cy="144016"/>
              <a:chOff x="2555776" y="1916832"/>
              <a:chExt cx="936104" cy="144016"/>
            </a:xfrm>
          </p:grpSpPr>
          <p:cxnSp>
            <p:nvCxnSpPr>
              <p:cNvPr id="19" name="מחבר ישר 18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מחבר ישר 19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קבוצה 19"/>
            <p:cNvGrpSpPr/>
            <p:nvPr/>
          </p:nvGrpSpPr>
          <p:grpSpPr>
            <a:xfrm>
              <a:off x="4716016" y="1700808"/>
              <a:ext cx="936104" cy="144016"/>
              <a:chOff x="2555776" y="1916832"/>
              <a:chExt cx="936104" cy="144016"/>
            </a:xfrm>
          </p:grpSpPr>
          <p:cxnSp>
            <p:nvCxnSpPr>
              <p:cNvPr id="15" name="מחבר ישר 14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מחבר ישר 17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מחבר ישר 13"/>
            <p:cNvCxnSpPr/>
            <p:nvPr/>
          </p:nvCxnSpPr>
          <p:spPr>
            <a:xfrm>
              <a:off x="5652120" y="170080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קבוצה 19"/>
            <p:cNvGrpSpPr/>
            <p:nvPr/>
          </p:nvGrpSpPr>
          <p:grpSpPr>
            <a:xfrm>
              <a:off x="5652120" y="1700808"/>
              <a:ext cx="936104" cy="144016"/>
              <a:chOff x="2555776" y="1916832"/>
              <a:chExt cx="936104" cy="144016"/>
            </a:xfrm>
          </p:grpSpPr>
          <p:cxnSp>
            <p:nvCxnSpPr>
              <p:cNvPr id="28" name="מחבר ישר 27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מחבר ישר 28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קבוצה 19"/>
            <p:cNvGrpSpPr/>
            <p:nvPr/>
          </p:nvGrpSpPr>
          <p:grpSpPr>
            <a:xfrm>
              <a:off x="6588224" y="1700808"/>
              <a:ext cx="936104" cy="144016"/>
              <a:chOff x="2555776" y="1916832"/>
              <a:chExt cx="936104" cy="144016"/>
            </a:xfrm>
          </p:grpSpPr>
          <p:cxnSp>
            <p:nvCxnSpPr>
              <p:cNvPr id="31" name="מחבר ישר 30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מחבר ישר 31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קבוצה 19"/>
            <p:cNvGrpSpPr/>
            <p:nvPr/>
          </p:nvGrpSpPr>
          <p:grpSpPr>
            <a:xfrm>
              <a:off x="7524328" y="1700808"/>
              <a:ext cx="936104" cy="144016"/>
              <a:chOff x="2555776" y="1916832"/>
              <a:chExt cx="936104" cy="144016"/>
            </a:xfrm>
          </p:grpSpPr>
          <p:cxnSp>
            <p:nvCxnSpPr>
              <p:cNvPr id="34" name="מחבר ישר 33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מחבר ישר 34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4" name="קבוצה 63"/>
          <p:cNvGrpSpPr/>
          <p:nvPr/>
        </p:nvGrpSpPr>
        <p:grpSpPr>
          <a:xfrm>
            <a:off x="1043608" y="3212976"/>
            <a:ext cx="7488832" cy="144016"/>
            <a:chOff x="1043608" y="3212976"/>
            <a:chExt cx="7488832" cy="144016"/>
          </a:xfrm>
        </p:grpSpPr>
        <p:grpSp>
          <p:nvGrpSpPr>
            <p:cNvPr id="38" name="קבוצה 9"/>
            <p:cNvGrpSpPr/>
            <p:nvPr/>
          </p:nvGrpSpPr>
          <p:grpSpPr>
            <a:xfrm>
              <a:off x="1043608" y="3212976"/>
              <a:ext cx="936104" cy="144016"/>
              <a:chOff x="2555776" y="1916832"/>
              <a:chExt cx="936104" cy="144016"/>
            </a:xfrm>
          </p:grpSpPr>
          <p:cxnSp>
            <p:nvCxnSpPr>
              <p:cNvPr id="61" name="מחבר ישר 3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מחבר ישר 6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קבוצה 10"/>
            <p:cNvGrpSpPr/>
            <p:nvPr/>
          </p:nvGrpSpPr>
          <p:grpSpPr>
            <a:xfrm>
              <a:off x="1979712" y="3212976"/>
              <a:ext cx="936104" cy="144016"/>
              <a:chOff x="2555776" y="1916832"/>
              <a:chExt cx="936104" cy="144016"/>
            </a:xfrm>
          </p:grpSpPr>
          <p:cxnSp>
            <p:nvCxnSpPr>
              <p:cNvPr id="59" name="מחבר ישר 58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מחבר ישר 59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קבוצה 13"/>
            <p:cNvGrpSpPr/>
            <p:nvPr/>
          </p:nvGrpSpPr>
          <p:grpSpPr>
            <a:xfrm>
              <a:off x="2915816" y="3212976"/>
              <a:ext cx="936104" cy="144016"/>
              <a:chOff x="2555776" y="1916832"/>
              <a:chExt cx="936104" cy="144016"/>
            </a:xfrm>
          </p:grpSpPr>
          <p:cxnSp>
            <p:nvCxnSpPr>
              <p:cNvPr id="57" name="מחבר ישר 56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מחבר ישר 57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קבוצה 16"/>
            <p:cNvGrpSpPr/>
            <p:nvPr/>
          </p:nvGrpSpPr>
          <p:grpSpPr>
            <a:xfrm>
              <a:off x="3851920" y="3212976"/>
              <a:ext cx="936104" cy="144016"/>
              <a:chOff x="2555776" y="1916832"/>
              <a:chExt cx="936104" cy="144016"/>
            </a:xfrm>
          </p:grpSpPr>
          <p:cxnSp>
            <p:nvCxnSpPr>
              <p:cNvPr id="55" name="מחבר ישר 54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מחבר ישר 55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קבוצה 19"/>
            <p:cNvGrpSpPr/>
            <p:nvPr/>
          </p:nvGrpSpPr>
          <p:grpSpPr>
            <a:xfrm>
              <a:off x="4788024" y="3212976"/>
              <a:ext cx="936104" cy="144016"/>
              <a:chOff x="2555776" y="1916832"/>
              <a:chExt cx="936104" cy="144016"/>
            </a:xfrm>
          </p:grpSpPr>
          <p:cxnSp>
            <p:nvCxnSpPr>
              <p:cNvPr id="53" name="מחבר ישר 52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מחבר ישר 53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מחבר ישר 42"/>
            <p:cNvCxnSpPr/>
            <p:nvPr/>
          </p:nvCxnSpPr>
          <p:spPr>
            <a:xfrm>
              <a:off x="5724128" y="321297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קבוצה 19"/>
            <p:cNvGrpSpPr/>
            <p:nvPr/>
          </p:nvGrpSpPr>
          <p:grpSpPr>
            <a:xfrm>
              <a:off x="5724128" y="3212976"/>
              <a:ext cx="936104" cy="144016"/>
              <a:chOff x="2555776" y="1916832"/>
              <a:chExt cx="936104" cy="144016"/>
            </a:xfrm>
          </p:grpSpPr>
          <p:cxnSp>
            <p:nvCxnSpPr>
              <p:cNvPr id="51" name="מחבר ישר 50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מחבר ישר 51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קבוצה 19"/>
            <p:cNvGrpSpPr/>
            <p:nvPr/>
          </p:nvGrpSpPr>
          <p:grpSpPr>
            <a:xfrm>
              <a:off x="6660232" y="3212976"/>
              <a:ext cx="936104" cy="144016"/>
              <a:chOff x="2555776" y="1916832"/>
              <a:chExt cx="936104" cy="144016"/>
            </a:xfrm>
          </p:grpSpPr>
          <p:cxnSp>
            <p:nvCxnSpPr>
              <p:cNvPr id="49" name="מחבר ישר 48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מחבר ישר 49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קבוצה 19"/>
            <p:cNvGrpSpPr/>
            <p:nvPr/>
          </p:nvGrpSpPr>
          <p:grpSpPr>
            <a:xfrm>
              <a:off x="7596336" y="3212976"/>
              <a:ext cx="936104" cy="144016"/>
              <a:chOff x="2555776" y="1916832"/>
              <a:chExt cx="936104" cy="144016"/>
            </a:xfrm>
          </p:grpSpPr>
          <p:cxnSp>
            <p:nvCxnSpPr>
              <p:cNvPr id="47" name="מחבר ישר 46"/>
              <p:cNvCxnSpPr/>
              <p:nvPr/>
            </p:nvCxnSpPr>
            <p:spPr>
              <a:xfrm flipH="1">
                <a:off x="2555776" y="1988840"/>
                <a:ext cx="93610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מחבר ישר 47"/>
              <p:cNvCxnSpPr/>
              <p:nvPr/>
            </p:nvCxnSpPr>
            <p:spPr>
              <a:xfrm>
                <a:off x="2555776" y="1916832"/>
                <a:ext cx="0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TextBox 64"/>
          <p:cNvSpPr txBox="1"/>
          <p:nvPr/>
        </p:nvSpPr>
        <p:spPr>
          <a:xfrm>
            <a:off x="755576" y="3356992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0</a:t>
            </a:r>
            <a:endParaRPr lang="he-IL" dirty="0"/>
          </a:p>
        </p:txBody>
      </p:sp>
      <p:sp>
        <p:nvSpPr>
          <p:cNvPr id="66" name="TextBox 65"/>
          <p:cNvSpPr txBox="1"/>
          <p:nvPr/>
        </p:nvSpPr>
        <p:spPr>
          <a:xfrm>
            <a:off x="683568" y="184482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0</a:t>
            </a:r>
            <a:endParaRPr lang="he-IL" dirty="0"/>
          </a:p>
        </p:txBody>
      </p:sp>
      <p:sp>
        <p:nvSpPr>
          <p:cNvPr id="67" name="TextBox 66"/>
          <p:cNvSpPr txBox="1"/>
          <p:nvPr/>
        </p:nvSpPr>
        <p:spPr>
          <a:xfrm>
            <a:off x="7308304" y="184482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68" name="TextBox 67"/>
          <p:cNvSpPr txBox="1"/>
          <p:nvPr/>
        </p:nvSpPr>
        <p:spPr>
          <a:xfrm>
            <a:off x="7380312" y="3419708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graphicFrame>
        <p:nvGraphicFramePr>
          <p:cNvPr id="69" name="Object 6"/>
          <p:cNvGraphicFramePr>
            <a:graphicFrameLocks noChangeAspect="1"/>
          </p:cNvGraphicFramePr>
          <p:nvPr/>
        </p:nvGraphicFramePr>
        <p:xfrm>
          <a:off x="3563888" y="1916832"/>
          <a:ext cx="343594" cy="647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משוואה" r:id="rId5" imgW="139680" imgH="393480" progId="Equation.3">
                  <p:embed/>
                </p:oleObj>
              </mc:Choice>
              <mc:Fallback>
                <p:oleObj name="משוואה" r:id="rId5" imgW="139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916832"/>
                        <a:ext cx="343594" cy="647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"/>
          <p:cNvGraphicFramePr>
            <a:graphicFrameLocks noChangeAspect="1"/>
          </p:cNvGraphicFramePr>
          <p:nvPr/>
        </p:nvGraphicFramePr>
        <p:xfrm>
          <a:off x="5580112" y="3356992"/>
          <a:ext cx="343594" cy="647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משוואה" r:id="rId7" imgW="139680" imgH="393480" progId="Equation.3">
                  <p:embed/>
                </p:oleObj>
              </mc:Choice>
              <mc:Fallback>
                <p:oleObj name="משוואה" r:id="rId7" imgW="139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356992"/>
                        <a:ext cx="343594" cy="647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1520" y="1412776"/>
            <a:ext cx="83102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اذا كانت المقامات متساوية فان </a:t>
            </a:r>
          </a:p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الكسر الاكبر هو صاحب البسط الاكبر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081651" y="0"/>
            <a:ext cx="4804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ضع اشارة </a:t>
            </a:r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&lt;</a:t>
            </a:r>
            <a:r>
              <a:rPr lang="ar-S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او </a:t>
            </a:r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&gt; </a:t>
            </a:r>
            <a:r>
              <a:rPr lang="ar-S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he-IL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9552" y="1268760"/>
          <a:ext cx="151288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משוואה" r:id="rId3" imgW="520560" imgH="393480" progId="Equation.3">
                  <p:embed/>
                </p:oleObj>
              </mc:Choice>
              <mc:Fallback>
                <p:oleObj name="משוואה" r:id="rId3" imgW="520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268760"/>
                        <a:ext cx="1512887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67544" y="2780928"/>
          <a:ext cx="1549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משוואה" r:id="rId5" imgW="533160" imgH="393480" progId="Equation.3">
                  <p:embed/>
                </p:oleObj>
              </mc:Choice>
              <mc:Fallback>
                <p:oleObj name="משוואה" r:id="rId5" imgW="5331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80928"/>
                        <a:ext cx="1549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66725" y="4292600"/>
          <a:ext cx="1550988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משוואה" r:id="rId7" imgW="533160" imgH="393480" progId="Equation.3">
                  <p:embed/>
                </p:oleObj>
              </mc:Choice>
              <mc:Fallback>
                <p:oleObj name="משוואה" r:id="rId7" imgW="5331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4292600"/>
                        <a:ext cx="1550988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024438" y="4221163"/>
          <a:ext cx="1549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משוואה" r:id="rId9" imgW="533160" imgH="393480" progId="Equation.3">
                  <p:embed/>
                </p:oleObj>
              </mc:Choice>
              <mc:Fallback>
                <p:oleObj name="משוואה" r:id="rId9" imgW="5331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4221163"/>
                        <a:ext cx="1549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5076056" y="1268760"/>
          <a:ext cx="1512888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משוואה" r:id="rId11" imgW="520560" imgH="393480" progId="Equation.3">
                  <p:embed/>
                </p:oleObj>
              </mc:Choice>
              <mc:Fallback>
                <p:oleObj name="משוואה" r:id="rId11" imgW="52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268760"/>
                        <a:ext cx="1512888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859338" y="2708275"/>
          <a:ext cx="188118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משוואה" r:id="rId13" imgW="647640" imgH="393480" progId="Equation.3">
                  <p:embed/>
                </p:oleObj>
              </mc:Choice>
              <mc:Fallback>
                <p:oleObj name="משוואה" r:id="rId13" imgW="6476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708275"/>
                        <a:ext cx="1881187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21A4E026493DF428A0A777107D74277" ma:contentTypeVersion="3" ma:contentTypeDescription="צור מסמך חדש." ma:contentTypeScope="" ma:versionID="e81b973d11bea4ce06c56c1461bd0d04">
  <xsd:schema xmlns:xsd="http://www.w3.org/2001/XMLSchema" xmlns:xs="http://www.w3.org/2001/XMLSchema" xmlns:p="http://schemas.microsoft.com/office/2006/metadata/properties" xmlns:ns1="http://schemas.microsoft.com/sharepoint/v3" xmlns:ns2="0226ef74-d9d9-4893-97c2-188a3ae569ec" targetNamespace="http://schemas.microsoft.com/office/2006/metadata/properties" ma:root="true" ma:fieldsID="2b72ea82534f02f877100ba73938834b" ns1:_="" ns2:_="">
    <xsd:import namespace="http://schemas.microsoft.com/sharepoint/v3"/>
    <xsd:import namespace="0226ef74-d9d9-4893-97c2-188a3ae569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6ef74-d9d9-4893-97c2-188a3ae569e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ערך של מזהה מסמך" ma:description="הערך של מזהה המסמך שהוקצה לפריט זה." ma:internalName="_dlc_DocId" ma:readOnly="true">
      <xsd:simpleType>
        <xsd:restriction base="dms:Text"/>
      </xsd:simpleType>
    </xsd:element>
    <xsd:element name="_dlc_DocIdUrl" ma:index="11" nillable="true" ma:displayName="מזהה מסמך" ma:description="קישור קבוע למסמך זה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0226ef74-d9d9-4893-97c2-188a3ae569ec">CZPEF7TYN7US-625-11</_dlc_DocId>
    <_dlc_DocIdUrl xmlns="0226ef74-d9d9-4893-97c2-188a3ae569ec">
      <Url>http://sh.sisma.org.il/School/yesodid/mktswa3/math/material5/kosor5/_layouts/DocIdRedir.aspx?ID=CZPEF7TYN7US-625-11</Url>
      <Description>CZPEF7TYN7US-625-11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0B0D90-C5F5-4051-9D81-20EB1D77BE0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297880C-6F1C-4D2B-8AD3-4C9796BDB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226ef74-d9d9-4893-97c2-188a3ae569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1D6A98-A4B6-4204-95DD-12FCFDB6E073}">
  <ds:schemaRefs>
    <ds:schemaRef ds:uri="http://schemas.microsoft.com/sharepoint/v3"/>
    <ds:schemaRef ds:uri="http://schemas.openxmlformats.org/package/2006/metadata/core-properties"/>
    <ds:schemaRef ds:uri="http://purl.org/dc/elements/1.1/"/>
    <ds:schemaRef ds:uri="http://purl.org/dc/terms/"/>
    <ds:schemaRef ds:uri="0226ef74-d9d9-4893-97c2-188a3ae569e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D1A6AB7-F75F-4177-BDAE-72092CD955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92</Words>
  <Application>Microsoft Office PowerPoint</Application>
  <PresentationFormat>‫הצגה על המסך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8" baseType="lpstr">
      <vt:lpstr>רחבה</vt:lpstr>
      <vt:lpstr>משוואה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חלווה</cp:lastModifiedBy>
  <cp:revision>7</cp:revision>
  <dcterms:created xsi:type="dcterms:W3CDTF">2012-03-26T13:49:31Z</dcterms:created>
  <dcterms:modified xsi:type="dcterms:W3CDTF">2013-01-11T09:27:16Z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0x010100821A4E026493DF428A0A777107D74277</vt:lpwstr>
  </property>
  <property fmtid="{D5CDD505-2E9C-101B-9397-08002B2CF9AE}" pid="3" name="_dlc_DocIdItemGuid">
    <vt:lpwstr>8ef7ec0b-ca7c-4fa0-9ebd-674496d3c22a</vt:lpwstr>
  </property>
</Properties>
</file>