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5"/>
  </p:sldMasterIdLst>
  <p:sldIdLst>
    <p:sldId id="256" r:id="rId6"/>
    <p:sldId id="257" r:id="rId7"/>
    <p:sldId id="258" r:id="rId8"/>
    <p:sldId id="261" r:id="rId9"/>
    <p:sldId id="262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300" y="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כ"ט/טבת/תשע"ג</a:t>
            </a:fld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כ"ט/טבת/תשע"ג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כ"ט/טבת/תשע"ג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כ"ט/טבת/תשע"ג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כ"ט/טבת/תשע"ג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כ"ט/טבת/תשע"ג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כ"ט/טבת/תשע"ג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כ"ט/טבת/תשע"ג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כ"ט/טבת/תשע"ג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כ"ט/טבת/תשע"ג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05D6-44D7-425F-BB23-D04ED93185EF}" type="datetimeFigureOut">
              <a:rPr lang="he-IL" smtClean="0"/>
              <a:t>כ"ט/טבת/תשע"ג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68405D6-44D7-425F-BB23-D04ED93185EF}" type="datetimeFigureOut">
              <a:rPr lang="he-IL" smtClean="0"/>
              <a:t>כ"ט/טבת/תשע"ג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2A59EEA-5254-4228-8988-1F37541595EB}" type="slidenum">
              <a:rPr lang="he-IL" smtClean="0"/>
              <a:t>‹#›</a:t>
            </a:fld>
            <a:endParaRPr lang="he-I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6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495681" y="1772816"/>
            <a:ext cx="61526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مقارنة كسور مع 1 صحيح</a:t>
            </a:r>
            <a:endParaRPr lang="he-IL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65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124744"/>
            <a:ext cx="8352928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400" dirty="0" smtClean="0"/>
              <a:t>بمناسبة عيد ميلاد لنا حضرت امها كعكات على شكل مستطيل متطابقة في الشكل والحجم .</a:t>
            </a:r>
          </a:p>
          <a:p>
            <a:pPr>
              <a:lnSpc>
                <a:spcPct val="150000"/>
              </a:lnSpc>
            </a:pPr>
            <a:r>
              <a:rPr lang="ar-SA" sz="2400" dirty="0" smtClean="0"/>
              <a:t>النوع الاول بطعم </a:t>
            </a:r>
            <a:r>
              <a:rPr lang="ar-SA" sz="2400" dirty="0" err="1" smtClean="0"/>
              <a:t>الشكولاطه</a:t>
            </a:r>
            <a:r>
              <a:rPr lang="ar-SA" sz="2400" dirty="0" smtClean="0"/>
              <a:t> , والنوع الثاني بطعم الجبنة. </a:t>
            </a:r>
          </a:p>
          <a:p>
            <a:pPr>
              <a:lnSpc>
                <a:spcPct val="150000"/>
              </a:lnSpc>
            </a:pPr>
            <a:r>
              <a:rPr lang="ar-SA" sz="2400" dirty="0" smtClean="0"/>
              <a:t>اكلت لنا       </a:t>
            </a:r>
            <a:r>
              <a:rPr lang="ar-SA" sz="2400" dirty="0" err="1" smtClean="0"/>
              <a:t>الكعكة </a:t>
            </a:r>
            <a:r>
              <a:rPr lang="ar-SA" sz="2400" dirty="0" smtClean="0"/>
              <a:t>, </a:t>
            </a:r>
            <a:r>
              <a:rPr lang="ar-SA" sz="2400" dirty="0" err="1" smtClean="0"/>
              <a:t>واكلت</a:t>
            </a:r>
            <a:r>
              <a:rPr lang="ar-SA" sz="2400" dirty="0" smtClean="0"/>
              <a:t> اختها نور      </a:t>
            </a:r>
            <a:r>
              <a:rPr lang="ar-SA" sz="2400" dirty="0" err="1" smtClean="0"/>
              <a:t>الكعكة .</a:t>
            </a:r>
            <a:endParaRPr lang="ar-SA" sz="2400" dirty="0" smtClean="0"/>
          </a:p>
          <a:p>
            <a:pPr>
              <a:lnSpc>
                <a:spcPct val="150000"/>
              </a:lnSpc>
            </a:pPr>
            <a:endParaRPr lang="ar-SA" sz="2400" dirty="0"/>
          </a:p>
          <a:p>
            <a:pPr algn="ctr">
              <a:lnSpc>
                <a:spcPct val="150000"/>
              </a:lnSpc>
            </a:pPr>
            <a:r>
              <a:rPr lang="ar-SA" sz="2400" b="1" dirty="0" smtClean="0"/>
              <a:t>من اكلت </a:t>
            </a:r>
            <a:r>
              <a:rPr lang="ar-SA" sz="2400" b="1" dirty="0" err="1" smtClean="0"/>
              <a:t>اكثر ؟؟</a:t>
            </a:r>
            <a:r>
              <a:rPr lang="ar-SA" sz="2400" b="1" dirty="0" smtClean="0"/>
              <a:t> </a:t>
            </a:r>
            <a:endParaRPr lang="he-IL" sz="2400" b="1" dirty="0"/>
          </a:p>
        </p:txBody>
      </p:sp>
      <p:graphicFrame>
        <p:nvGraphicFramePr>
          <p:cNvPr id="2" name="אובייקט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778361"/>
              </p:ext>
            </p:extLst>
          </p:nvPr>
        </p:nvGraphicFramePr>
        <p:xfrm>
          <a:off x="7591425" y="2833688"/>
          <a:ext cx="34448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משוואה" r:id="rId3" imgW="203040" imgH="393480" progId="Equation.3">
                  <p:embed/>
                </p:oleObj>
              </mc:Choice>
              <mc:Fallback>
                <p:oleObj name="משוואה" r:id="rId3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91425" y="2833688"/>
                        <a:ext cx="344488" cy="66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180450"/>
              </p:ext>
            </p:extLst>
          </p:nvPr>
        </p:nvGraphicFramePr>
        <p:xfrm>
          <a:off x="4690662" y="2832904"/>
          <a:ext cx="258621" cy="668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90662" y="2832904"/>
                        <a:ext cx="258621" cy="668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6106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731338"/>
            <a:ext cx="4227601" cy="2040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5"/>
            <a:ext cx="1747912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275856" y="2668465"/>
            <a:ext cx="437161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dirty="0" smtClean="0"/>
              <a:t>القسم التي اكلته لنا</a:t>
            </a:r>
            <a:endParaRPr lang="he-IL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-468560" y="2734187"/>
            <a:ext cx="437161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/>
              <a:t>القسم التي اكلته نور</a:t>
            </a:r>
            <a:endParaRPr lang="he-IL" sz="2800" dirty="0"/>
          </a:p>
        </p:txBody>
      </p:sp>
      <p:graphicFrame>
        <p:nvGraphicFramePr>
          <p:cNvPr id="14" name="אובייקט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606065"/>
              </p:ext>
            </p:extLst>
          </p:nvPr>
        </p:nvGraphicFramePr>
        <p:xfrm>
          <a:off x="5461664" y="3444290"/>
          <a:ext cx="34448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משוואה" r:id="rId5" imgW="203040" imgH="393480" progId="Equation.3">
                  <p:embed/>
                </p:oleObj>
              </mc:Choice>
              <mc:Fallback>
                <p:oleObj name="משוואה" r:id="rId5" imgW="203040" imgH="393480" progId="Equation.3">
                  <p:embed/>
                  <p:pic>
                    <p:nvPicPr>
                      <p:cNvPr id="0" name="אובייקט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664" y="3444290"/>
                        <a:ext cx="344488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אובייקט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064510"/>
              </p:ext>
            </p:extLst>
          </p:nvPr>
        </p:nvGraphicFramePr>
        <p:xfrm>
          <a:off x="3773676" y="3462968"/>
          <a:ext cx="25876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משוואה" r:id="rId7" imgW="152280" imgH="393480" progId="Equation.3">
                  <p:embed/>
                </p:oleObj>
              </mc:Choice>
              <mc:Fallback>
                <p:oleObj name="משוואה" r:id="rId7" imgW="152280" imgH="393480" progId="Equation.3">
                  <p:embed/>
                  <p:pic>
                    <p:nvPicPr>
                      <p:cNvPr id="0" name="אובייקט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3676" y="3462968"/>
                        <a:ext cx="258762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987824" y="3356992"/>
            <a:ext cx="194421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dirty="0" smtClean="0"/>
              <a:t>&gt;</a:t>
            </a: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708079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755576" y="1124744"/>
            <a:ext cx="790953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اذا كان بسط الكسر اكبر من مقامه </a:t>
            </a:r>
          </a:p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فان الكسر اكبر من 1 صحيح</a:t>
            </a:r>
            <a:endParaRPr lang="he-I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433714" y="3717032"/>
            <a:ext cx="825578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effectLst/>
              </a:rPr>
              <a:t>اذا كان بسط الكسر اصغر من مقامه </a:t>
            </a:r>
          </a:p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0"/>
                </a:gradFill>
                <a:effectLst/>
              </a:rPr>
              <a:t>فان الكسر اصغر من 1 صحيح</a:t>
            </a:r>
            <a:endParaRPr lang="he-IL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5400000" scaled="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3149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898456" y="404664"/>
            <a:ext cx="55899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الكسر الاكبر من 1 اكبر </a:t>
            </a:r>
          </a:p>
          <a:p>
            <a:pPr algn="ctr"/>
            <a:r>
              <a:rPr lang="ar-S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من الكسر الاصغر من 1</a:t>
            </a:r>
            <a:endParaRPr lang="he-IL" sz="54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708920"/>
            <a:ext cx="864096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/>
              <a:t>مثال : </a:t>
            </a:r>
            <a:endParaRPr lang="he-IL" sz="4000" b="1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956596"/>
              </p:ext>
            </p:extLst>
          </p:nvPr>
        </p:nvGraphicFramePr>
        <p:xfrm>
          <a:off x="5940152" y="3068960"/>
          <a:ext cx="436240" cy="1126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משוואה" r:id="rId3" imgW="152280" imgH="393480" progId="Equation.3">
                  <p:embed/>
                </p:oleObj>
              </mc:Choice>
              <mc:Fallback>
                <p:oleObj name="משוואה" r:id="rId3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40152" y="3068960"/>
                        <a:ext cx="436240" cy="11269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406712"/>
              </p:ext>
            </p:extLst>
          </p:nvPr>
        </p:nvGraphicFramePr>
        <p:xfrm>
          <a:off x="4257212" y="3070328"/>
          <a:ext cx="436240" cy="11269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משוואה" r:id="rId5" imgW="152280" imgH="393480" progId="Equation.3">
                  <p:embed/>
                </p:oleObj>
              </mc:Choice>
              <mc:Fallback>
                <p:oleObj name="משוואה" r:id="rId5" imgW="152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57212" y="3070328"/>
                        <a:ext cx="436240" cy="11269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44008" y="3068960"/>
            <a:ext cx="95866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dirty="0" smtClean="0"/>
              <a:t>&lt;</a:t>
            </a:r>
            <a:endParaRPr lang="he-IL" sz="6000" dirty="0"/>
          </a:p>
        </p:txBody>
      </p:sp>
      <p:sp>
        <p:nvSpPr>
          <p:cNvPr id="8" name="TextBox 7"/>
          <p:cNvSpPr txBox="1"/>
          <p:nvPr/>
        </p:nvSpPr>
        <p:spPr>
          <a:xfrm>
            <a:off x="3131840" y="4221088"/>
            <a:ext cx="1606740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ar-SA" sz="3200" dirty="0" smtClean="0"/>
              <a:t>اكبر من 1</a:t>
            </a:r>
            <a:endParaRPr lang="he-IL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364088" y="4221087"/>
            <a:ext cx="1832012" cy="58477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ar-SA" sz="3200" dirty="0" smtClean="0"/>
              <a:t>اصغر من 1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067613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ניהולי">
  <a:themeElements>
    <a:clrScheme name="ניהולי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ניהולי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ניהול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821A4E026493DF428A0A777107D74277" ma:contentTypeVersion="3" ma:contentTypeDescription="צור מסמך חדש." ma:contentTypeScope="" ma:versionID="e81b973d11bea4ce06c56c1461bd0d04">
  <xsd:schema xmlns:xsd="http://www.w3.org/2001/XMLSchema" xmlns:xs="http://www.w3.org/2001/XMLSchema" xmlns:p="http://schemas.microsoft.com/office/2006/metadata/properties" xmlns:ns1="http://schemas.microsoft.com/sharepoint/v3" xmlns:ns2="0226ef74-d9d9-4893-97c2-188a3ae569ec" targetNamespace="http://schemas.microsoft.com/office/2006/metadata/properties" ma:root="true" ma:fieldsID="2b72ea82534f02f877100ba73938834b" ns1:_="" ns2:_="">
    <xsd:import namespace="http://schemas.microsoft.com/sharepoint/v3"/>
    <xsd:import namespace="0226ef74-d9d9-4893-97c2-188a3ae569e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26ef74-d9d9-4893-97c2-188a3ae569e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ערך של מזהה מסמך" ma:description="הערך של מזהה המסמך שהוקצה לפריט זה." ma:internalName="_dlc_DocId" ma:readOnly="true">
      <xsd:simpleType>
        <xsd:restriction base="dms:Text"/>
      </xsd:simpleType>
    </xsd:element>
    <xsd:element name="_dlc_DocIdUrl" ma:index="11" nillable="true" ma:displayName="מזהה מסמך" ma:description="קישור קבוע למסמך זה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0226ef74-d9d9-4893-97c2-188a3ae569ec">CZPEF7TYN7US-625-13</_dlc_DocId>
    <_dlc_DocIdUrl xmlns="0226ef74-d9d9-4893-97c2-188a3ae569ec">
      <Url>http://sh.sisma.org.il/School/yesodid/mktswa3/math/material5/kosor5/_layouts/DocIdRedir.aspx?ID=CZPEF7TYN7US-625-13</Url>
      <Description>CZPEF7TYN7US-625-13</Description>
    </_dlc_DocIdUrl>
  </documentManagement>
</p:properties>
</file>

<file path=customXml/itemProps1.xml><?xml version="1.0" encoding="utf-8"?>
<ds:datastoreItem xmlns:ds="http://schemas.openxmlformats.org/officeDocument/2006/customXml" ds:itemID="{92E97AE9-1A70-49A4-A08F-043A39CFFD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5D67A9-0BEC-494F-9274-A8F8E6F83A3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CECD95B-1F41-4629-82EB-B747038DB2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226ef74-d9d9-4893-97c2-188a3ae569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0742C07-2525-4280-BF46-DD39E8A478DA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sharepoint/v3"/>
    <ds:schemaRef ds:uri="http://schemas.microsoft.com/office/infopath/2007/PartnerControls"/>
    <ds:schemaRef ds:uri="0226ef74-d9d9-4893-97c2-188a3ae569ec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</TotalTime>
  <Words>97</Words>
  <Application>Microsoft Office PowerPoint</Application>
  <PresentationFormat>‫הצגה על המסך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7" baseType="lpstr">
      <vt:lpstr>ניהולי</vt:lpstr>
      <vt:lpstr>משוואה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חלווה</cp:lastModifiedBy>
  <cp:revision>4</cp:revision>
  <dcterms:created xsi:type="dcterms:W3CDTF">2012-05-09T13:00:22Z</dcterms:created>
  <dcterms:modified xsi:type="dcterms:W3CDTF">2013-01-11T09:28:51Z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0x010100821A4E026493DF428A0A777107D74277</vt:lpwstr>
  </property>
  <property fmtid="{D5CDD505-2E9C-101B-9397-08002B2CF9AE}" pid="3" name="_dlc_DocIdItemGuid">
    <vt:lpwstr>0df0cadb-3b42-4017-95c0-6dce49da7f71</vt:lpwstr>
  </property>
</Properties>
</file>