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96" r:id="rId1"/>
  </p:sldMasterIdLst>
  <p:notesMasterIdLst>
    <p:notesMasterId r:id="rId31"/>
  </p:notesMasterIdLst>
  <p:sldIdLst>
    <p:sldId id="258" r:id="rId2"/>
    <p:sldId id="28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46" d="100"/>
          <a:sy n="46" d="100"/>
        </p:scale>
        <p:origin x="-116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D03FE7E-1746-4E65-AC14-3676664A60E1}" type="datetimeFigureOut">
              <a:rPr lang="he-IL" smtClean="0"/>
              <a:pPr/>
              <a:t>י'/שבט/תשע"ג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DB024DA-4B47-4AEB-BA8E-69109CF8DD1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231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024DA-4B47-4AEB-BA8E-69109CF8DD13}" type="slidenum">
              <a:rPr lang="he-IL" smtClean="0"/>
              <a:pPr/>
              <a:t>11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30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A824-A6ED-479B-A464-6056FFD98E28}" type="datetimeFigureOut">
              <a:rPr lang="he-IL" smtClean="0"/>
              <a:pPr/>
              <a:t>י'/שבט/תשע"ג</a:t>
            </a:fld>
            <a:endParaRPr lang="he-IL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7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E9EF-50B6-411E-A5A7-39CB54C2A2A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A824-A6ED-479B-A464-6056FFD98E28}" type="datetimeFigureOut">
              <a:rPr lang="he-IL" smtClean="0"/>
              <a:pPr/>
              <a:t>י'/שבט/תשע"ג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E9EF-50B6-411E-A5A7-39CB54C2A2A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A824-A6ED-479B-A464-6056FFD98E28}" type="datetimeFigureOut">
              <a:rPr lang="he-IL" smtClean="0"/>
              <a:pPr/>
              <a:t>י'/שבט/תשע"ג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E9EF-50B6-411E-A5A7-39CB54C2A2A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A824-A6ED-479B-A464-6056FFD98E28}" type="datetimeFigureOut">
              <a:rPr lang="he-IL" smtClean="0"/>
              <a:pPr/>
              <a:t>י'/שבט/תשע"ג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E9EF-50B6-411E-A5A7-39CB54C2A2A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A824-A6ED-479B-A464-6056FFD98E28}" type="datetimeFigureOut">
              <a:rPr lang="he-IL" smtClean="0"/>
              <a:pPr/>
              <a:t>י'/שבט/תשע"ג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E9EF-50B6-411E-A5A7-39CB54C2A2A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A824-A6ED-479B-A464-6056FFD98E28}" type="datetimeFigureOut">
              <a:rPr lang="he-IL" smtClean="0"/>
              <a:pPr/>
              <a:t>י'/שבט/תשע"ג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E9EF-50B6-411E-A5A7-39CB54C2A2A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A824-A6ED-479B-A464-6056FFD98E28}" type="datetimeFigureOut">
              <a:rPr lang="he-IL" smtClean="0"/>
              <a:pPr/>
              <a:t>י'/שבט/תשע"ג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E9EF-50B6-411E-A5A7-39CB54C2A2A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A824-A6ED-479B-A464-6056FFD98E28}" type="datetimeFigureOut">
              <a:rPr lang="he-IL" smtClean="0"/>
              <a:pPr/>
              <a:t>י'/שבט/תשע"ג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E9EF-50B6-411E-A5A7-39CB54C2A2A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A824-A6ED-479B-A464-6056FFD98E28}" type="datetimeFigureOut">
              <a:rPr lang="he-IL" smtClean="0"/>
              <a:pPr/>
              <a:t>י'/שבט/תשע"ג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E9EF-50B6-411E-A5A7-39CB54C2A2A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A824-A6ED-479B-A464-6056FFD98E28}" type="datetimeFigureOut">
              <a:rPr lang="he-IL" smtClean="0"/>
              <a:pPr/>
              <a:t>י'/שבט/תשע"ג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E9EF-50B6-411E-A5A7-39CB54C2A2A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עם פינה יחידה חתוכה ומעוגלת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שולש ישר-זווית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A824-A6ED-479B-A464-6056FFD98E28}" type="datetimeFigureOut">
              <a:rPr lang="he-IL" smtClean="0"/>
              <a:pPr/>
              <a:t>י'/שבט/תשע"ג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D00E9EF-50B6-411E-A5A7-39CB54C2A2A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10" name="צורה חופשית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צורה חופשית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צורה חופשית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מציין מיקום של כותרת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מציין מיקום טקסט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A1A824-A6ED-479B-A464-6056FFD98E28}" type="datetimeFigureOut">
              <a:rPr lang="he-IL" smtClean="0"/>
              <a:pPr/>
              <a:t>י'/שבט/תשע"ג</a:t>
            </a:fld>
            <a:endParaRPr lang="he-IL"/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00E9EF-50B6-411E-A5A7-39CB54C2A2AF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2" name="קבוצה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צורה חופשית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צורה חופשית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9.wav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0.wav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1.wav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2.wav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3.wav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4.wav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5.wav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6.wav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7.wav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8.wav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9.wav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0.wav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1.wav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2.wav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3.wav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4.wav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5.wav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6.wav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7.wav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8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4.wav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6.wav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7.wav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8.wa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almajd.co.il/upload/upload/2010/6/04062010/1225829703_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8692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872208"/>
          </a:xfrm>
        </p:spPr>
        <p:txBody>
          <a:bodyPr>
            <a:noAutofit/>
          </a:bodyPr>
          <a:lstStyle/>
          <a:p>
            <a:pPr algn="ctr"/>
            <a:r>
              <a:rPr lang="ar-SA" sz="9600" b="1" dirty="0" smtClean="0"/>
              <a:t>تعليم الحروف</a:t>
            </a:r>
            <a:endParaRPr lang="he-IL" sz="9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8235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ar-SA" sz="9600" b="1" dirty="0" smtClean="0"/>
              <a:t>  للطفولة المبكرة</a:t>
            </a:r>
            <a:endParaRPr lang="he-IL" sz="9600" b="1" dirty="0"/>
          </a:p>
        </p:txBody>
      </p:sp>
      <p:sp>
        <p:nvSpPr>
          <p:cNvPr id="30722" name="AutoShape 2" descr="data:image/jpeg;base64,/9j/4AAQSkZJRgABAQAAAQABAAD/2wCEAAkGBhQSEBUUEhQUFBUWGBUUFxQVFRQUFRgXFhQVFRUUFBQXHCYeFxkjGRUWHy8gJCcpLDAsFx4xNTAqNSYsLSkBCQoKDgwOGg8PGiwkHyUsLCwyLCwpLCksLCwtLCktLCwpLSwpLCwsLCwpLCksLCksLCwsLCwpLCksLCwsLCwsLP/AABEIAMEBBQMBIgACEQEDEQH/xAAbAAABBQEBAAAAAAAAAAAAAAAEAAIDBQYBB//EAEIQAAEDAgQDBwEFBQcDBQEAAAEAAhEDBAUSITEGQVETIjJhcYGRoRQjQrHBB2KCktEzUnKisuHwFSTxNENzg8IX/8QAGgEAAgMBAQAAAAAAAAAAAAAAAgMBBAUABv/EADARAAICAQMDAQcEAQUAAAAAAAECABEDEiExBEFREyIyYXGRocEFgbHR4RRCUvDx/9oADAMBAAIRAxEAPwD2xJJJU4MS4kobqrDSpG+0kC5HVvIKfQuA71QVGgXKR1AtMpxReI4qvEMq0cwVdUplpVnTdICZcUcwQo1GjBViNjH2tWWhEKhub51GjVeBmLGPeG9S1pMeiM4dxJ1e1pVXjK57Q4gTE+U6xz90YNGoTYzp19rqWSSSSZFRrghog+SKcgrm6DHMB/G7L/lJ/MAe6Rk5kiyaEmzhMySZKgtLwvqVGkQGEAHrIRiXxJI0mol0KD7SM+TnlzfWFMFCMGO3baARJVxyhvrrs6bn75Wl0dYGy6asskbESPSFbra5wIuoNatl5KLKgsm92eqmlJcwnNmdSVRVx2LoUMogwM083NkCPj5Vy0KThZasc7yCCJ1rV2F1NLkwCp0GxA91PpNhoUNzUDoAIMGD5GAYPsR8ohyBjtCPFRrHSNE2qfzQlGvlJBUjauZ46BL0ESdO8LTHVRIbIkzA5mN4HNPlee1atVuJuz0W1qpd9yDU7tNgcQHENBiGgHXbUxJCr5cmiviYompt6phx84ST6wmCElaHEaDtCEkLf4gyizM884AGpJ6AKvuMb7S3qPokteyCQQJAkTpqCCJ1VZ8+NCVJ3q67yUwu4BA24vtLsIK+1ICpP+tVfs1Kpm17UsfoNRv06CEbYVnOu6rHmchBboNAeX1CjF1mNmUAHevuCR/Bjv8ATslk9r+xr8yW5pVRXoZP7MZu02jbSf0VpGiAx+8dSoOeyMwjcSIzAHT0KJsa+ekx53c1rvctBVlvMUwYoH7cfmSUhEhPVPxLfvo21SpSIDmZDqMwjO0O09CjsKuTUoUnnd9NjjG0uaCfqlaxq0xJ5jboQc3Lmm4HjVK5ph9F0t2iILTvlc06gxCkxG17Wk+mSW52ubIiRmBBInSYKxfDWFussS7IOLqdai5zTEa03NMHzEkT0cj1nbxLuLEmTE5JphuB5Hf956HKqsN4hp1q1Sk2Q9hcIP4g05S5vkD77dVZtWPxHAm211b1qUgOrNY4EzrUkZgT1lwPnCuoFOxlKa6vVyhZrGq7i5jh+HbydM/oFbXlTM7KE25oMZTJeJB0iJJJ2A85SHFiWsDDGwJFyO0v8wzDY7/0KsmPBCz1vgFTSSGidRJJjppzV5SblMcilEgzs6oD7BuVV7VNO4zkaafyxB+Fd0ngwRqEFijQWhsS4nuxuD/enkAocOwl7HNLnaDWATvCxcPrYOqZEGpWNk/8SfMltOTGCTRH3kvEdNzrd2XlBI/dBkx8A+yGwO9zUMp3YMvq3kR+XsrqoRElZytbOrNzUwGU5JBdIJnQkRsDyXqUIZNB88zJyAplGRdzVVL6howJxUFhb5KTWkyQNT1J1P1KqOJMWewtp0pzOBcSNSGyQAPUg6+SqpiOXJoWXFtoq+Ck1Kri4BznMfTdB7pZOhHTYeYV9TrgrH4Hi1TtmsfNTMY7245zJ6RqCrKzrPFevTc4nIWubMeEzH0LVdzYci7MeAPpxGlexmjzKvxqjUdTiiYfmBmcums6qZ92G0i87NBJ9lja2NXBPaZnNB2AHc9BpBWH1/WY8C6XBN+O3xj+m6d8rWtbee809jYdk1jSZcSXOdrq47nX2+FYlZm9xSo61ZWHccHGYiHCYnXlmj6rRsfIkbEAj3RYsqMNCDYAEfIxWZGHtN5P1EHubWTIT7Whl9VneIcbJllI1G5CQ4t200MxymR7JcP4tVrMqUyTmDJbV0kE6AHqZ19irlHTH/6XJ6PqdpqgsJx1dC3LmUWBj7hpdUqjxEDu5QeU7mPzJK0nC1+6rbhzzLg5zSTE6GeXkQPZUf7SbAmnSqj8Dix3o+CD/M0D+JUerDDGxXkf9P2lHKhQlT2mmsXTQpEbGmwj3Y1JVvCV5nsaM7tBpn/63Fv5AJKzjtkBHiSDtI+Ibc1bmjSmAWuM7iTJmP4I90zAMIIbVc7TSpSAO2mjneYkD4KJ4loO+7r09TTJmNdNDMdNCD5OQl5xRnpFjGODnjLyI72+WNSd1i5hgxdS2TLzyPjtQH1mpjOV8Kpj47/DcmVTLr/tn0Ykl7XsI16A++n1VxgV52t254G9IB3+IFo/Q/CtMIwZrKdPO0F7ZdPQu1I9phTWNoxheWtAJOsJnTdDmTQztsK2rxwPuRBzdSjBgo87/Ov6gvFB/wC1qen6hdwm5i2pDmGM/wBIQXGV6BQFMGXPcNPJpkn5AHujaViQGt6AD4AC21A07xFV06g9yT/EE4kP/YXBPNh/MQjeG/8A0dv/APEz/SqT9oF92dqKLfFVIAH7rSHE/wA2Ue601hb9nSYz+41rf5Wgfoqd3mPwA/mUjuxlPxjj5tKDXtALnPa0B0xGrnba+EH5CoOEcQrXt729RobTo03saGjuh1UskSdSYbJ6d3qtlieB0bgN7ZgflJLZJ0JGuxXcPsmUgWU2hjG7NaIH/nzTWU6rvaaGPPiTpygX2ze/gHxI8dvuxtqrwYIacp/ePdb/AJiFk8JxC4vbin2h+7ouFV0NytloOWTzcSdvU+u5q27XjK9ocNNHAOGm2hTTbNYwhjWtHRoDRr5DRXceQKhFbyhyZHZ0plxUV2ZuKTTsGvf791o/1FG0RDQqbHKjmVKdVvKWnprrB9UhzUfiGt6+cuAkQs07HHvezLoAQcu88tfYrStMj1Su1wcuBsVaoLba1qhP4Qxo8pGY/n9EcCqO7uXUqxdEhwBjrAj6fqlZYk+pXGmmxaNgN59ZWXh/UsWJ/QYHWWI48nn6VGnAxGocVDcffFEjbO5lP2e4NP0lR0rhzn1WFsNZlDTETpMeeydxDQL6Do3bDtN+6ZMe0qir8SPdTywASILwfkgcl6jHiORPZmNmzjDltj4/fnaaiie6PRUmKXApXIc7w1KQYHdCx7iR6EOCssJqudRaXCDGv6H3EH3XcSw9tWmWuE8weYPUFVMZGPIQ/HEv42shvMHs7elnFaW5spbOYQRIOb10iehQVhUFW8rvbq0Ma2ep028u4VXjhoTGcx/h1/NaOxw5lGnlZPUk7k7SVaytjRTpaydvkI1toPXpl9tVYNy1wHwVyzvaNxQyEgd0AtMAtIG7Z+QUVYblV97wqx7i5hLCdwBLZ5wOSxOqGUPqxqGsUQfxHIyElXJG9giRY/Up07YUmkHRrWgGToQZ+n1V3bMhjQdw1oPsAFS23C7aTg9zs8EQIgTyJ6q/hBgTLqOTItWAAOdhcjOyaQiG9yb+cz+FX7KVWtRqENcar3gnQOD+8BJ9fqjrejRthUeC1rXHO7UaaeFo6TJj94rmL8PU7jUy140zDmOhHP8A3VTS4JEjNVJA3DWwdOUzotHY7xy+g4tnK+RV3DeDx9w90QHVXuA8tB+YVni+Hivb1KR/G0geR/CfYwVNa2rWNDGCGgQB5Kc7IdOq74lPK/qOW8zGfs7AdbvaTs/NEQQXMaCPlp2811ScG4c+g2qXiDUfIbzABdE+ZnbkkldMHXEoIgoraRNDTdldlOxUtPDmB2ZrGg9QBPyor7QtKMpu0TyFJsiSSQNo6EPQ2PqiShqHP1UvB7Spu+HA+6ZWLiQIJYddW+EN6CdSP6q6hdXEkkyXyM4AJ42Ezt/wkKt5TuC8lrYJYdfBqwM6NzakeXmtEAkupaoFJI7xdR/JDUvE71RBOiFteZ6lWW4hjiThKv4SknvEhCneQIxp0HoEO8AlzXAEEbHZS0jp6KOtQkyEN77whzI2YdTaCWtAMb/+UrF+4RMaeyEsBqVI90ydRYEkwmvbteIcAR5rttatZ4QB6KROYlpjTXroX5gBjVRxCCGDUg7NkbMztpPWNkckVcsjiCyK3IgNEw8j3RIQt2IcHIhjpCrsN7jD5kZtxMpXLoaVMUDfVdguA1NOXczuHjQowKC0ZDVOoY+1ch/ejLpvdK5RfICmcJCrretlMFMK2JIGoVLFqrsHwc0e0l2bPUc8eQPXz/2VhTfKklStVRnBiAV8zgCFva8CFJcXIAVVUqZiiAuEi94ZY0pBKSJt2Q0BJATZgs28FxHkiqJ7o9EFfGXAI2mNB6IDsokt7ok0oal4nDzU7She1HaaGZ0069ERNiCIQukLgQeLuqgM7HfO3Nt4dZmdhtKjGmvaLdtIuGJzQuBqeuC+YUhuqkNKjtG9wfKGvK2Z0BHMEABG/EMilnVINlGgH4tFwaQ1y03Pd6jLDR7En3CRrVPekKpbiFu7p8ipJQWFX3b0RULYmdJkaEjQ80UGKAwcBhwZLAg0Zys7RctqWUKK6u2scxp1L3ZWj2JJ9B+oRQRcCQbAiKkao1IxHj5gxySa90KrwHHm3VMvaC0BxZBidADPuCrFGrhhGKlgNhD69ORCBZULDBVgVHUpAquTRozga2Mgde9FBRpFzpKLFoFK1kLtQA2k6gOJ0JJJJcXHjZVl9Th0q0GyHuachOuqMNDRlOzF2NqCl2jO0IkU8wzxBM5d9gT7FFm8K8wvg/8A6ncXgByWtejTeCDPZ5TSe4c4yjN5h8r0YhXs2BU0kG7H0MuPiVaIjnPJU1nSl3kFA1sq0taWUeaquwURLmhJikuLqrWZVlYO89WUoWzoRqVLcVgxpceQlTldRZPAjX3NCStKrTY9nJBmXF3ygqGNvz96CCdgPbQqLE7hxru1PdMD0A/LdYbfq/T6BmAJINeORz9pZTp3DaT4uX1vXBHmqfiHEageKdLNo3O4tEnWQNthAJ+FLSq7Ec4KgpYjkuHh0d8McCeoaGx9D8ea9P04F61F7XM/q0OkLdWauH8O3r6lHNU17xAPMgRqfeR7Ii8u9ICrBigzClTA/ETGwGpPuSfqnSpyKS11QjOnUaau62gGIio9wp0wTpmdGnOBJ9irHhl9Q0jnJIzENzbjLo7U8s2nsUP9r7C4BfoyowCeha50H/N9UX/1lrqzKdKHSSXOHhAALjHUnr581OQsU0gRzkkUBLVUJIZiLnO0BpEz5CJP+Uq+WY4ppONemG7vZ2fy/wDLvLF6wlMYcC6YH8RnSDU5XyDCsP4lY+oKYZladGn6iWxpP9FerG4thIt30i1xJJG8btLdo6ytU67AMJfQvmbUmYbivuIfVY8Y0ti4N/aVGNNi8tT5kfUf1R78eotqdmXd6Y2MAnkXbBVvE1xHY1G7sqH6tn/8qhu8IqMotqvOjiJ3zDNJDj5n9Vq6bq5YxdOmVE1muw+dmb+VK0oTD6uakxx3LWk+paCfqqbF+NaVCqaRa95EZi2IbOsa7mOSLDjZjSiZ+PBkyNpQWZonFZ3HMTp2FKKTG5nucWsGgn8b3eW3uQosd4mDXWzabpFV9N5cNuzzgQD5k/APVDusBd4nU7TvUrdjWZeRe7va/J+AreNK3fjn6f5lvp+n0kPm9yia80ar6wrhTis3LnU3ta14GYZZhzZg6HYgkfK0awOE0BSxkspiGDO2OjTRbUgfxQt9UdAk7ASk9YiqwK8UDB6/FjTIDjFAgGvFxJEqrpY2C6CIadAZ/NOp3s13g7NaQB/hIJP1+ioBh2lGpFiWKOa/KyBG531iYR2HXXaMk7gkH1/8QULh1uDSL3iS/M4z01+Ovulw54Xeo/0qEssJPaW2ZCYhfso03VahysYMznakAddASs3+0zid9nagUjlq1XFjXad1oEveJ5xAHm4LFcB4/cXNSpZ1nvrU69KqMzjnNI5D38x/DqBHUthbOPomy4Tl/wBo+vxlnH0zPjOTsJvKnFFl2LrgVWCmXim6oGv8YbIaYbmMNG/T4U9vf0ald9BlQGrTAL2Q4EAhpBkiDo5ux5heXYEztMFv6Z8VN9GsBzHhadP4HBajB6wGLWlVuv2mxbP+JjJJ8/7IfKbl6NceoKTtf2AI+1x74dGoA8X+D/E39C0ARASCSxSbmcTc6kuLqiDOQg8XH3LvY+wIJ+iMXHNndLzJ6iMnkEQ1amBgdK0pvLKjQIEkR9J9FX4tRNOoXiCHgg+RLYP9VM7C6jD9y6AeRMJ1DBnOdmrOzeUk/JP6LFy4suZPSGGmu9QoC/P+JcVlU6i1jx3jWW5FNh/dCqcVp53tY0S4ak9AeR+pWsczRUdnb5qlc8xUy+wYI+pK9R0Z9FAP+I/xM/qCMwGM9z/mDWOHCmZmXRHQbg6D2VjbUcxTmW/eyzqACROoBmDHsfhWFKkAEWXMTueY5QmJdOPiUuPMNV7KDAJH3jnH8I1aPnX10RuHYLTo6tku1Bcd9d4GwUdg8fabifEDTH8Ipj6ST8o/7Q3PknvRmy84mJ+UDswXQvEgk8RmIOcKTyzRwaSOeoE7LNnHGVK9Go8ZQwPLufePhjqtbl0WRGEUxdupQcjaeaCTvLefuQsbrVzex6ZFEjY+bsS50np02vx9uDE+5ddV2uginT2B33B18yQNOgV2y0JUmH2IA0EDkBsrAhXumwnCpLG2O5P4/aLzZgaVRQExV/etrU6bZhxqNa5p3GjgTPTU6onH8RFYNoUu84uExqBAMAHnvJ8gh8TwKLljQ/8AtnPcNPDrPXXcq/wjAmUDPicR4j06AclbLDaXXfDjVXBs8gfH/wBEsbajkY1o2aA0ewAXlgwh9ejVuGnM/t8hZrJ7Rwgz6vaPQFesQvPqtxUw26qd3NRqkuHIblwgxo5snTp7K50rFb0czv0zK6F/T97ar70dx+/4jOMMHFC3tWNMubnbOskuh5I/j29QhcM4wdRFY5A6pVeXlxMNHdA8PP8A3R9vdvxG8pHJlo0TnPPWQSCdsxIaI5ASrXhDCw3tm1qbe0ZXcQS0Ew4NcC0kbamFYLquPTkFn+zLrZUxYPT6hdTDci/Jv+rgnA+FVHVX3daZdmDZEFxcQXPjpoAFqsXP3LvQfEiVPVqBoVbd3OcEciIWdmc5STMXPlbqMhcivA8DxBaeHtzMMy0tDneojT3n6FRYg/75xb0192wfzTG13M7pG2y6ykSHE7uH00P6KhoBGkcxQWPN697BTaIEBukyQOp5K6wy07NkczqfU/7AKrpOMD0CLoXhG6emIrud5xTxMl+1KqKVawrvGanTrOz8+dJ+3M5abvhXWD4Jb2j7m7BblrHtQ8RlbSDGuIB6F+d2m8t6Kwx3B6d7buo1NnQQR4muGrXNnn+YJC87/wD5hiEdh9pb9nnbPULYmZ7HY665ZiefNa+FkyYgjPprn4i7+ssIVdArNpr7jmUfD3Ct1d031bd2WnVqupVRmjuSyoSR+MAuIgayB1Wu4U4Fube/D6rw6hQbVbQOYEkVM0DL+EAPeT57aLb4HgjLW3ZRpg5WDc7kkkucfMkk+6OypfU/qORtSrWk/Dfx/E7L1jNajjiIJJQugLIlCR1Hwkorvkkj0w9MJXF2F1oQhSTBjg1dhdSVkCpMieFl8YpVaNZ1SmSGviSBOsbEEEec+ZWqcEyEOPJ6TXVgxGbF6q1dHzMzw/b1XVjVcTBBBLvxdAB5brTKsxjiK3tcnb1BTznK0GSSdATAGwkSToJVkEOfL6jXVQsPTnCg5N9z3mfxzDagqdtRzSQA7LOYRpOm4iB7KLAsKqmsKtTM2J8XicSI58oP0HtpoTmtTFzsV0V+8sazVRwCCvLYZg6O9q0HyJBI+QEbnHUKC43b6oSNoK7GSMbATXOTyVFT11SmMj4wa4sm1H037OpkkHyIgtPlzRcIa6EahT0nyJUEbAwmuhJWlNrWrXiHAOHQgEfBSBUrSmY2ggyKjatYIaA0dAIHwFyoA3VTOKp61+2pOUyGucw/4m6OHsdPZMJ3qEBqO8bXrlxUSS6GyjG0s8CcSTH1wKrKR8b2veB+7TyZnHyl7R7on7Mei4kSLEiXFPSpwdRoqHEcfDa3YUml1Yua2CO6JDXEk84YZ9j7zYjMaNlNKON5eUK5aVbUnyJVIUbQugIG2n5lAR3EQ69xLKFwtSaU5RzERmVdypySgKJ0CuxqkpLpkwkhhiTtCco2lSKUNiBEkuEqKpcAc0VzpI4qIhYX9pmO1hSpW9t2mesXF3ZZi/JTAlrcuupcJI5NI5rH8DcS3FGndtlzqTKFWocxP3dQAhhbOoLnEgjynkUtqO00sX6c+TAc1j5d+alfxjeVL69e9rSaZqfZaLoOQx3Q0O2JJJfG8OXu1MZWgE7AAn0GpWYwDh+m2zsqbozUDTrnTeoWPLv81TfyV/izvuXEeQ9iQD9FXzt6WNsngE/SF1mcZ9GFRQXb78wi3u2vJyOBhS1qoa0uOgAJJ6ACSs/hDS2ox3J+dvwOfuFf3VAPY5p2cC09dRySf0zqT1OHW4o3/RH2Mo5cYxvV7Tzq6vKlxVLocSdmiTA5AALQcM4o500qhOZneE+KJgtPoSPlUdC9faVXhuVxaS1xI3DTqB0mP+Qr++YG3tvVboKwLT5y2AT7OH8q38tEaa+U2+q0lRj07Van5C5oyq60unZnh2gDoHLTXn8fK7iGI9mwR4jpryjc/kgqV6azHscBmylwIH92DB94WKzgNU89LW6ILClZnuquwt/3BH7xH0B/VB8RXrqH2cjwh7nOHXQCP5XP/wCBWsCHMAo5Mai6/ZEiseMC+5DC0Cm52Vp1zCdGuJ21MfK1zV5dava7sWNb3xV8fMhzmZB7ar1GdFodbgTEy6RW38d43qcYQihBMVrltJxb4srsvqGkj6wsdwS6bQaye0frz1DHSfWZWhusUpurdmHsLm7szAu01II9FTcC2uQ3NE/+1VgDyIyj6MCx2cDKrA+R++0r+6QZf0bSdSjGUAOSFxzF2Wtu+tU8LBsN3EkBrR5kkBeXH9q93nzZaOWZ7PKSI6Z5ze/05LQw9Jm6oEpxC9p+Jou2cOI4cTBty1gOwBYHkDyzMefVb2F5xeYqytfYZe05AqudbvadS12rchjfWq7XmIK9IKjrFoJ22r9wSIDRuUKh4hFK2p1boU29qQGhx3LjDGj0jf8Awqj4/wCIajKjaFJ7mQ0PeWmCSTDWyNQIBMeYVQ3EK1zh9Vj8z+xfTqB5kkiXZmE7nKJd6eyqKDNnpf0/JoTOxpSQCL7E/mWvC3Ej69Q0quXMQXNcBEx4mkehmfIrSkQsBw3Upi5ssk9pne2rvHeLgwj+Er1Cvb5tU0PWxnfqaJizUgoEcfvX4nbGvIhGBU1F2Vyt2OU8GZDijtHpJJIoEa8LiekoqdIgpJUbUPe3MaBLx8TlFzlxdcm7oGs4yZTWu1B81wuJ3TlFSwq1M3xFf/Z720qu0pvFa2e47Nzmk9pnlqwT5Ap+J8Mj7LeMogdpcOfUMwJcXB2SekAj1ceqscdwVl1QdSqbGC1wiWuE5XgHpJEcwSOax9N+LWg7JtNtwxujH+PujQCcwdtydr5wuIo7zUwj1FGhgGHYmgd7EfwfxZcCuyzumODoLWucC2oMjC4B4PiGVsZvTeVvzUlpadiI/wCfRY3h3Cburci6voaWNcylSGUQX6OcQ0mNCdyTryiDrXvDRJS3C6Dr4o/SL63Q2X2AAe9cX8JHYWrm12AmfEdPIHWOWq0Rd1Wdw+se0LzyED+n0+qKxrCDchmV4blzciZkD+iy/wBHxY1xEpYUk1fjYfiVMy6sgDmvJmWu2mpWqUWQTUrEhw12zDly7xJ9FoscYG1bNo5PAHoA0Kuv8AqW2SpRlxb4tJPPXKPwwYjyCkwupVurplSo3K2kDyIE8t9yTr6BeibcBhwJfcq4GRT7IB+d1XHx2lnijB29LNq0zM7TPP3IUtjZCmKh65vZgmB/zyU2KWHatgaOGoP5g+qrDTuHDIQY5kwPl3NYbey3EwoTgNGaUnbMT8NaP0QvGlM9g143ZUY4fVon3IV3a24YwNHL6nmflA8SUs1rVHRub+Uh36K50h05EvzGYmpxIsLwSgC2vTbBcA5oklrcw5DlvHlqiuIb80bWtUG7WEg9DsD7EhBcH1XG1aCD3XOa09WgyI9JLf4VNxVQNS1q0xqXscAOpAkD5EI+pL26k2RYE7Lq1EE8Tzuy4dr/AGmkwgse4ioHzJAaQXvJ/vCdQebgOa22DNjEr0DYi3d75CmYNxbbuoCpUe1j2t7zT4pgTkG5BIBEeXRScIfeNq3JBaa75h0Hus7rQCNwNR7e6yMWNEICG7N/b+4gADiAftNcwULbtZNH7XRNWJ/swyrO3L69NYTON+FPtlO3NuGAh4GcRlFFzHEu08TQQyAP7xjdabGsIZdUH0ak5XgajcEEOa5vmHAFefs4OxS07lrXzUuUPDP8j5DT6Er0XSuCq04VlJ54Nxyn4yw4kwila0sPt6Pi+3W7xPjdBPa1HHnu2fYbQt6sPwtwTcfaBdX9Q1KjZyMLs8EyMxOwgEw0aSZW6ypXVnhQ2qrs/EmQ3iYPGHMpYqXVIy1qYYc06TlbM7RNODr+Iq+wTh8ULdtMQYBLj/ecfET9B6AKDHOHheAicrmyWviYnQgjmNPoFQt4GvCMjq4DNo7So4R0DY2VckibYOPNiVWy6SALBHjgj9oyxsqJxVgtwMtLM97mmW5gCIbygOc0aaTK9ECpsB4ZZa0y1vec6MzzEmNgByaOiuGHRKY3KHW5xmcaSSFFWeT8YPd0JEhSWdSW+imyoWiMryOqm9qMqXYqHhdTGOT05TYgxJJJIp0Hq1MolVTiXH1RF9W1hRWoObRCgoXHoKFyIBSstiUdTtwNSpgELZfEE5PEAbYlZbjHH6tlVpFtE1aRa51UhryWhrhJDm6NOUkwVuEiOSD1GhYswRrYWPEqaNLOxr2EOa4BzXDYtcJBHqCCmvpEbhWdrbNpsaxjQ1rQGtaNg0aADyA0T3UwVPqXsYPqbylZTAEDRG2VxBgp9az6IMggo0C6dK7RlhxLtcDVDa1JAlEoge0rERjk2FI4JiruN5BiUN3bh9NzDoHNc0xvDhGilXUIsHacJHbUAxoa0Q1oAA8hsoLgTUA6IxoQtETUceicL5MNfMprzgS2fULyHtkyWtdDSZk6RInyI9lfUKDWNDWgNa0AADYAcgpFxVxjVSSoq4viJPaFxoUieq3JnAE2qYBT1FdHulMIhCDWDdCeqmz6ptu2GhD1qmV89UpvaNQveMLcdFylsELWup0CLYIAQFaG8EihOqC4GoPQohRXA7pXDmQvMlapQoGHRStTMZ7To5JJJOnSjALnKyo0coUVjQgSUUlZG7Q8jdhOJJLqTFRLiSRK6TBbu5jQboZt0Ug0vcjPsghO9lRRjvZUUY+jUzCVHcW0jzXKLMro5IiUs7GxA4O0BoViHAHbZWbSq+7o8wird8tCZq7yWo7whMLU4LqYQDAkeVOypySEIBOjShbXdx80UULa7H1XNxJHEmTXvjdOQvifHIJKi5Ci5O26CnDkPWthGm65ZVZEdE4bQqHIhaguz3Sp1Bd+EojxIETBoFFc0Mw81K3YLqr3vci6MCt7QzqjSkuri2rmczXEFysNCuhcuPCUSixOEbRPdHopWFQ0fCPRSsUKfanHmSJJJKxOkFHwj0XV1JV2nNzEkkklmDOBNqbFdSRCEIFYblHpJI8nMPJ70iqbhOKSSCDG1fCUyy8PukkiHuzv9sMC6kknjiREkkkpnTjkJbbH1SSS34k9jJihLDxOSSQJ3nLwYe5A2fjckkmGSODDwobvwldSUniCIhyXUklWMgxJJJKJETVy68JSST04hDmNo7D0UjVxJLHM48yVJJJWZ0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0724" name="AutoShape 4" descr="data:image/jpeg;base64,/9j/4AAQSkZJRgABAQAAAQABAAD/2wCEAAkGBhQSEBUUEhQUFBUWGBUUFxQVFRQUFRgXFhQVFRUUFBQXHCYeFxkjGRUWHy8gJCcpLDAsFx4xNTAqNSYsLSkBCQoKDgwOGg8PGiwkHyUsLCwyLCwpLCksLCwtLCktLCwpLSwpLCwsLCwpLCksLCksLCwsLCwpLCksLCwsLCwsLP/AABEIAMEBBQMBIgACEQEDEQH/xAAbAAABBQEBAAAAAAAAAAAAAAAEAAIDBQYBB//EAEIQAAEDAgQDBwEFBQcDBQEAAAEAAhEDBAUSITEGQVETIjJhcYGRoRQjQrHBB2KCktEzUnKisuHwFSTxNENzg8IX/8QAGgEAAgMBAQAAAAAAAAAAAAAAAgMBBAUABv/EADARAAICAQMDAQcEAQUAAAAAAAECABEDEiExBEFREyIyYXGRocEFgbHR4RRCUvDx/9oADAMBAAIRAxEAPwD2xJJJU4MS4kobqrDSpG+0kC5HVvIKfQuA71QVGgXKR1AtMpxReI4qvEMq0cwVdUplpVnTdICZcUcwQo1GjBViNjH2tWWhEKhub51GjVeBmLGPeG9S1pMeiM4dxJ1e1pVXjK57Q4gTE+U6xz90YNGoTYzp19rqWSSSSZFRrghog+SKcgrm6DHMB/G7L/lJ/MAe6Rk5kiyaEmzhMySZKgtLwvqVGkQGEAHrIRiXxJI0mol0KD7SM+TnlzfWFMFCMGO3baARJVxyhvrrs6bn75Wl0dYGy6asskbESPSFbra5wIuoNatl5KLKgsm92eqmlJcwnNmdSVRVx2LoUMogwM083NkCPj5Vy0KThZasc7yCCJ1rV2F1NLkwCp0GxA91PpNhoUNzUDoAIMGD5GAYPsR8ohyBjtCPFRrHSNE2qfzQlGvlJBUjauZ46BL0ESdO8LTHVRIbIkzA5mN4HNPlee1atVuJuz0W1qpd9yDU7tNgcQHENBiGgHXbUxJCr5cmiviYompt6phx84ST6wmCElaHEaDtCEkLf4gyizM884AGpJ6AKvuMb7S3qPokteyCQQJAkTpqCCJ1VZ8+NCVJ3q67yUwu4BA24vtLsIK+1ICpP+tVfs1Kpm17UsfoNRv06CEbYVnOu6rHmchBboNAeX1CjF1mNmUAHevuCR/Bjv8ATslk9r+xr8yW5pVRXoZP7MZu02jbSf0VpGiAx+8dSoOeyMwjcSIzAHT0KJsa+ekx53c1rvctBVlvMUwYoH7cfmSUhEhPVPxLfvo21SpSIDmZDqMwjO0O09CjsKuTUoUnnd9NjjG0uaCfqlaxq0xJ5jboQc3Lmm4HjVK5ph9F0t2iILTvlc06gxCkxG17Wk+mSW52ubIiRmBBInSYKxfDWFussS7IOLqdai5zTEa03NMHzEkT0cj1nbxLuLEmTE5JphuB5Hf956HKqsN4hp1q1Sk2Q9hcIP4g05S5vkD77dVZtWPxHAm211b1qUgOrNY4EzrUkZgT1lwPnCuoFOxlKa6vVyhZrGq7i5jh+HbydM/oFbXlTM7KE25oMZTJeJB0iJJJ2A85SHFiWsDDGwJFyO0v8wzDY7/0KsmPBCz1vgFTSSGidRJJjppzV5SblMcilEgzs6oD7BuVV7VNO4zkaafyxB+Fd0ngwRqEFijQWhsS4nuxuD/enkAocOwl7HNLnaDWATvCxcPrYOqZEGpWNk/8SfMltOTGCTRH3kvEdNzrd2XlBI/dBkx8A+yGwO9zUMp3YMvq3kR+XsrqoRElZytbOrNzUwGU5JBdIJnQkRsDyXqUIZNB88zJyAplGRdzVVL6howJxUFhb5KTWkyQNT1J1P1KqOJMWewtp0pzOBcSNSGyQAPUg6+SqpiOXJoWXFtoq+Ck1Kri4BznMfTdB7pZOhHTYeYV9TrgrH4Hi1TtmsfNTMY7245zJ6RqCrKzrPFevTc4nIWubMeEzH0LVdzYci7MeAPpxGlexmjzKvxqjUdTiiYfmBmcums6qZ92G0i87NBJ9lja2NXBPaZnNB2AHc9BpBWH1/WY8C6XBN+O3xj+m6d8rWtbee809jYdk1jSZcSXOdrq47nX2+FYlZm9xSo61ZWHccHGYiHCYnXlmj6rRsfIkbEAj3RYsqMNCDYAEfIxWZGHtN5P1EHubWTIT7Whl9VneIcbJllI1G5CQ4t200MxymR7JcP4tVrMqUyTmDJbV0kE6AHqZ19irlHTH/6XJ6PqdpqgsJx1dC3LmUWBj7hpdUqjxEDu5QeU7mPzJK0nC1+6rbhzzLg5zSTE6GeXkQPZUf7SbAmnSqj8Dix3o+CD/M0D+JUerDDGxXkf9P2lHKhQlT2mmsXTQpEbGmwj3Y1JVvCV5nsaM7tBpn/63Fv5AJKzjtkBHiSDtI+Ibc1bmjSmAWuM7iTJmP4I90zAMIIbVc7TSpSAO2mjneYkD4KJ4loO+7r09TTJmNdNDMdNCD5OQl5xRnpFjGODnjLyI72+WNSd1i5hgxdS2TLzyPjtQH1mpjOV8Kpj47/DcmVTLr/tn0Ykl7XsI16A++n1VxgV52t254G9IB3+IFo/Q/CtMIwZrKdPO0F7ZdPQu1I9phTWNoxheWtAJOsJnTdDmTQztsK2rxwPuRBzdSjBgo87/Ov6gvFB/wC1qen6hdwm5i2pDmGM/wBIQXGV6BQFMGXPcNPJpkn5AHujaViQGt6AD4AC21A07xFV06g9yT/EE4kP/YXBPNh/MQjeG/8A0dv/APEz/SqT9oF92dqKLfFVIAH7rSHE/wA2Ue601hb9nSYz+41rf5Wgfoqd3mPwA/mUjuxlPxjj5tKDXtALnPa0B0xGrnba+EH5CoOEcQrXt729RobTo03saGjuh1UskSdSYbJ6d3qtlieB0bgN7ZgflJLZJ0JGuxXcPsmUgWU2hjG7NaIH/nzTWU6rvaaGPPiTpygX2ze/gHxI8dvuxtqrwYIacp/ePdb/AJiFk8JxC4vbin2h+7ouFV0NytloOWTzcSdvU+u5q27XjK9ocNNHAOGm2hTTbNYwhjWtHRoDRr5DRXceQKhFbyhyZHZ0plxUV2ZuKTTsGvf791o/1FG0RDQqbHKjmVKdVvKWnprrB9UhzUfiGt6+cuAkQs07HHvezLoAQcu88tfYrStMj1Su1wcuBsVaoLba1qhP4Qxo8pGY/n9EcCqO7uXUqxdEhwBjrAj6fqlZYk+pXGmmxaNgN59ZWXh/UsWJ/QYHWWI48nn6VGnAxGocVDcffFEjbO5lP2e4NP0lR0rhzn1WFsNZlDTETpMeeydxDQL6Do3bDtN+6ZMe0qir8SPdTywASILwfkgcl6jHiORPZmNmzjDltj4/fnaaiie6PRUmKXApXIc7w1KQYHdCx7iR6EOCssJqudRaXCDGv6H3EH3XcSw9tWmWuE8weYPUFVMZGPIQ/HEv42shvMHs7elnFaW5spbOYQRIOb10iehQVhUFW8rvbq0Ma2ep028u4VXjhoTGcx/h1/NaOxw5lGnlZPUk7k7SVaytjRTpaydvkI1toPXpl9tVYNy1wHwVyzvaNxQyEgd0AtMAtIG7Z+QUVYblV97wqx7i5hLCdwBLZ5wOSxOqGUPqxqGsUQfxHIyElXJG9giRY/Up07YUmkHRrWgGToQZ+n1V3bMhjQdw1oPsAFS23C7aTg9zs8EQIgTyJ6q/hBgTLqOTItWAAOdhcjOyaQiG9yb+cz+FX7KVWtRqENcar3gnQOD+8BJ9fqjrejRthUeC1rXHO7UaaeFo6TJj94rmL8PU7jUy140zDmOhHP8A3VTS4JEjNVJA3DWwdOUzotHY7xy+g4tnK+RV3DeDx9w90QHVXuA8tB+YVni+Hivb1KR/G0geR/CfYwVNa2rWNDGCGgQB5Kc7IdOq74lPK/qOW8zGfs7AdbvaTs/NEQQXMaCPlp2811ScG4c+g2qXiDUfIbzABdE+ZnbkkldMHXEoIgoraRNDTdldlOxUtPDmB2ZrGg9QBPyor7QtKMpu0TyFJsiSSQNo6EPQ2PqiShqHP1UvB7Spu+HA+6ZWLiQIJYddW+EN6CdSP6q6hdXEkkyXyM4AJ42Ezt/wkKt5TuC8lrYJYdfBqwM6NzakeXmtEAkupaoFJI7xdR/JDUvE71RBOiFteZ6lWW4hjiThKv4SknvEhCneQIxp0HoEO8AlzXAEEbHZS0jp6KOtQkyEN77whzI2YdTaCWtAMb/+UrF+4RMaeyEsBqVI90ydRYEkwmvbteIcAR5rttatZ4QB6KROYlpjTXroX5gBjVRxCCGDUg7NkbMztpPWNkckVcsjiCyK3IgNEw8j3RIQt2IcHIhjpCrsN7jD5kZtxMpXLoaVMUDfVdguA1NOXczuHjQowKC0ZDVOoY+1ch/ejLpvdK5RfICmcJCrretlMFMK2JIGoVLFqrsHwc0e0l2bPUc8eQPXz/2VhTfKklStVRnBiAV8zgCFva8CFJcXIAVVUqZiiAuEi94ZY0pBKSJt2Q0BJATZgs28FxHkiqJ7o9EFfGXAI2mNB6IDsokt7ok0oal4nDzU7She1HaaGZ0069ERNiCIQukLgQeLuqgM7HfO3Nt4dZmdhtKjGmvaLdtIuGJzQuBqeuC+YUhuqkNKjtG9wfKGvK2Z0BHMEABG/EMilnVINlGgH4tFwaQ1y03Pd6jLDR7En3CRrVPekKpbiFu7p8ipJQWFX3b0RULYmdJkaEjQ80UGKAwcBhwZLAg0Zys7RctqWUKK6u2scxp1L3ZWj2JJ9B+oRQRcCQbAiKkao1IxHj5gxySa90KrwHHm3VMvaC0BxZBidADPuCrFGrhhGKlgNhD69ORCBZULDBVgVHUpAquTRozga2Mgde9FBRpFzpKLFoFK1kLtQA2k6gOJ0JJJJcXHjZVl9Th0q0GyHuachOuqMNDRlOzF2NqCl2jO0IkU8wzxBM5d9gT7FFm8K8wvg/8A6ncXgByWtejTeCDPZ5TSe4c4yjN5h8r0YhXs2BU0kG7H0MuPiVaIjnPJU1nSl3kFA1sq0taWUeaquwURLmhJikuLqrWZVlYO89WUoWzoRqVLcVgxpceQlTldRZPAjX3NCStKrTY9nJBmXF3ygqGNvz96CCdgPbQqLE7hxru1PdMD0A/LdYbfq/T6BmAJINeORz9pZTp3DaT4uX1vXBHmqfiHEageKdLNo3O4tEnWQNthAJ+FLSq7Ec4KgpYjkuHh0d8McCeoaGx9D8ea9P04F61F7XM/q0OkLdWauH8O3r6lHNU17xAPMgRqfeR7Ii8u9ICrBigzClTA/ETGwGpPuSfqnSpyKS11QjOnUaau62gGIio9wp0wTpmdGnOBJ9irHhl9Q0jnJIzENzbjLo7U8s2nsUP9r7C4BfoyowCeha50H/N9UX/1lrqzKdKHSSXOHhAALjHUnr581OQsU0gRzkkUBLVUJIZiLnO0BpEz5CJP+Uq+WY4ppONemG7vZ2fy/wDLvLF6wlMYcC6YH8RnSDU5XyDCsP4lY+oKYZladGn6iWxpP9FerG4thIt30i1xJJG8btLdo6ytU67AMJfQvmbUmYbivuIfVY8Y0ti4N/aVGNNi8tT5kfUf1R78eotqdmXd6Y2MAnkXbBVvE1xHY1G7sqH6tn/8qhu8IqMotqvOjiJ3zDNJDj5n9Vq6bq5YxdOmVE1muw+dmb+VK0oTD6uakxx3LWk+paCfqqbF+NaVCqaRa95EZi2IbOsa7mOSLDjZjSiZ+PBkyNpQWZonFZ3HMTp2FKKTG5nucWsGgn8b3eW3uQosd4mDXWzabpFV9N5cNuzzgQD5k/APVDusBd4nU7TvUrdjWZeRe7va/J+AreNK3fjn6f5lvp+n0kPm9yia80ar6wrhTis3LnU3ta14GYZZhzZg6HYgkfK0awOE0BSxkspiGDO2OjTRbUgfxQt9UdAk7ASk9YiqwK8UDB6/FjTIDjFAgGvFxJEqrpY2C6CIadAZ/NOp3s13g7NaQB/hIJP1+ioBh2lGpFiWKOa/KyBG531iYR2HXXaMk7gkH1/8QULh1uDSL3iS/M4z01+Ovulw54Xeo/0qEssJPaW2ZCYhfso03VahysYMznakAddASs3+0zid9nagUjlq1XFjXad1oEveJ5xAHm4LFcB4/cXNSpZ1nvrU69KqMzjnNI5D38x/DqBHUthbOPomy4Tl/wBo+vxlnH0zPjOTsJvKnFFl2LrgVWCmXim6oGv8YbIaYbmMNG/T4U9vf0ald9BlQGrTAL2Q4EAhpBkiDo5ux5heXYEztMFv6Z8VN9GsBzHhadP4HBajB6wGLWlVuv2mxbP+JjJJ8/7IfKbl6NceoKTtf2AI+1x74dGoA8X+D/E39C0ARASCSxSbmcTc6kuLqiDOQg8XH3LvY+wIJ+iMXHNndLzJ6iMnkEQ1amBgdK0pvLKjQIEkR9J9FX4tRNOoXiCHgg+RLYP9VM7C6jD9y6AeRMJ1DBnOdmrOzeUk/JP6LFy4suZPSGGmu9QoC/P+JcVlU6i1jx3jWW5FNh/dCqcVp53tY0S4ak9AeR+pWsczRUdnb5qlc8xUy+wYI+pK9R0Z9FAP+I/xM/qCMwGM9z/mDWOHCmZmXRHQbg6D2VjbUcxTmW/eyzqACROoBmDHsfhWFKkAEWXMTueY5QmJdOPiUuPMNV7KDAJH3jnH8I1aPnX10RuHYLTo6tku1Bcd9d4GwUdg8fabifEDTH8Ipj6ST8o/7Q3PknvRmy84mJ+UDswXQvEgk8RmIOcKTyzRwaSOeoE7LNnHGVK9Go8ZQwPLufePhjqtbl0WRGEUxdupQcjaeaCTvLefuQsbrVzex6ZFEjY+bsS50np02vx9uDE+5ddV2uginT2B33B18yQNOgV2y0JUmH2IA0EDkBsrAhXumwnCpLG2O5P4/aLzZgaVRQExV/etrU6bZhxqNa5p3GjgTPTU6onH8RFYNoUu84uExqBAMAHnvJ8gh8TwKLljQ/8AtnPcNPDrPXXcq/wjAmUDPicR4j06AclbLDaXXfDjVXBs8gfH/wBEsbajkY1o2aA0ewAXlgwh9ejVuGnM/t8hZrJ7Rwgz6vaPQFesQvPqtxUw26qd3NRqkuHIblwgxo5snTp7K50rFb0czv0zK6F/T97ar70dx+/4jOMMHFC3tWNMubnbOskuh5I/j29QhcM4wdRFY5A6pVeXlxMNHdA8PP8A3R9vdvxG8pHJlo0TnPPWQSCdsxIaI5ASrXhDCw3tm1qbe0ZXcQS0Ew4NcC0kbamFYLquPTkFn+zLrZUxYPT6hdTDci/Jv+rgnA+FVHVX3daZdmDZEFxcQXPjpoAFqsXP3LvQfEiVPVqBoVbd3OcEciIWdmc5STMXPlbqMhcivA8DxBaeHtzMMy0tDneojT3n6FRYg/75xb0192wfzTG13M7pG2y6ykSHE7uH00P6KhoBGkcxQWPN697BTaIEBukyQOp5K6wy07NkczqfU/7AKrpOMD0CLoXhG6emIrud5xTxMl+1KqKVawrvGanTrOz8+dJ+3M5abvhXWD4Jb2j7m7BblrHtQ8RlbSDGuIB6F+d2m8t6Kwx3B6d7buo1NnQQR4muGrXNnn+YJC87/wD5hiEdh9pb9nnbPULYmZ7HY665ZiefNa+FkyYgjPprn4i7+ssIVdArNpr7jmUfD3Ct1d031bd2WnVqupVRmjuSyoSR+MAuIgayB1Wu4U4Fube/D6rw6hQbVbQOYEkVM0DL+EAPeT57aLb4HgjLW3ZRpg5WDc7kkkucfMkk+6OypfU/qORtSrWk/Dfx/E7L1jNajjiIJJQugLIlCR1Hwkorvkkj0w9MJXF2F1oQhSTBjg1dhdSVkCpMieFl8YpVaNZ1SmSGviSBOsbEEEec+ZWqcEyEOPJ6TXVgxGbF6q1dHzMzw/b1XVjVcTBBBLvxdAB5brTKsxjiK3tcnb1BTznK0GSSdATAGwkSToJVkEOfL6jXVQsPTnCg5N9z3mfxzDagqdtRzSQA7LOYRpOm4iB7KLAsKqmsKtTM2J8XicSI58oP0HtpoTmtTFzsV0V+8sazVRwCCvLYZg6O9q0HyJBI+QEbnHUKC43b6oSNoK7GSMbATXOTyVFT11SmMj4wa4sm1H037OpkkHyIgtPlzRcIa6EahT0nyJUEbAwmuhJWlNrWrXiHAOHQgEfBSBUrSmY2ggyKjatYIaA0dAIHwFyoA3VTOKp61+2pOUyGucw/4m6OHsdPZMJ3qEBqO8bXrlxUSS6GyjG0s8CcSTH1wKrKR8b2veB+7TyZnHyl7R7on7Mei4kSLEiXFPSpwdRoqHEcfDa3YUml1Yua2CO6JDXEk84YZ9j7zYjMaNlNKON5eUK5aVbUnyJVIUbQugIG2n5lAR3EQ69xLKFwtSaU5RzERmVdypySgKJ0CuxqkpLpkwkhhiTtCco2lSKUNiBEkuEqKpcAc0VzpI4qIhYX9pmO1hSpW9t2mesXF3ZZi/JTAlrcuupcJI5NI5rH8DcS3FGndtlzqTKFWocxP3dQAhhbOoLnEgjynkUtqO00sX6c+TAc1j5d+alfxjeVL69e9rSaZqfZaLoOQx3Q0O2JJJfG8OXu1MZWgE7AAn0GpWYwDh+m2zsqbozUDTrnTeoWPLv81TfyV/izvuXEeQ9iQD9FXzt6WNsngE/SF1mcZ9GFRQXb78wi3u2vJyOBhS1qoa0uOgAJJ6ACSs/hDS2ox3J+dvwOfuFf3VAPY5p2cC09dRySf0zqT1OHW4o3/RH2Mo5cYxvV7Tzq6vKlxVLocSdmiTA5AALQcM4o500qhOZneE+KJgtPoSPlUdC9faVXhuVxaS1xI3DTqB0mP+Qr++YG3tvVboKwLT5y2AT7OH8q38tEaa+U2+q0lRj07Van5C5oyq60unZnh2gDoHLTXn8fK7iGI9mwR4jpryjc/kgqV6azHscBmylwIH92DB94WKzgNU89LW6ILClZnuquwt/3BH7xH0B/VB8RXrqH2cjwh7nOHXQCP5XP/wCBWsCHMAo5Mai6/ZEiseMC+5DC0Cm52Vp1zCdGuJ21MfK1zV5dava7sWNb3xV8fMhzmZB7ar1GdFodbgTEy6RW38d43qcYQihBMVrltJxb4srsvqGkj6wsdwS6bQaye0frz1DHSfWZWhusUpurdmHsLm7szAu01II9FTcC2uQ3NE/+1VgDyIyj6MCx2cDKrA+R++0r+6QZf0bSdSjGUAOSFxzF2Wtu+tU8LBsN3EkBrR5kkBeXH9q93nzZaOWZ7PKSI6Z5ze/05LQw9Jm6oEpxC9p+Jou2cOI4cTBty1gOwBYHkDyzMefVb2F5xeYqytfYZe05AqudbvadS12rchjfWq7XmIK9IKjrFoJ22r9wSIDRuUKh4hFK2p1boU29qQGhx3LjDGj0jf8Awqj4/wCIajKjaFJ7mQ0PeWmCSTDWyNQIBMeYVQ3EK1zh9Vj8z+xfTqB5kkiXZmE7nKJd6eyqKDNnpf0/JoTOxpSQCL7E/mWvC3Ej69Q0quXMQXNcBEx4mkehmfIrSkQsBw3Upi5ssk9pne2rvHeLgwj+Er1Cvb5tU0PWxnfqaJizUgoEcfvX4nbGvIhGBU1F2Vyt2OU8GZDijtHpJJIoEa8LiekoqdIgpJUbUPe3MaBLx8TlFzlxdcm7oGs4yZTWu1B81wuJ3TlFSwq1M3xFf/Z720qu0pvFa2e47Nzmk9pnlqwT5Ap+J8Mj7LeMogdpcOfUMwJcXB2SekAj1ceqscdwVl1QdSqbGC1wiWuE5XgHpJEcwSOax9N+LWg7JtNtwxujH+PujQCcwdtydr5wuIo7zUwj1FGhgGHYmgd7EfwfxZcCuyzumODoLWucC2oMjC4B4PiGVsZvTeVvzUlpadiI/wCfRY3h3Cburci6voaWNcylSGUQX6OcQ0mNCdyTryiDrXvDRJS3C6Dr4o/SL63Q2X2AAe9cX8JHYWrm12AmfEdPIHWOWq0Rd1Wdw+se0LzyED+n0+qKxrCDchmV4blzciZkD+iy/wBHxY1xEpYUk1fjYfiVMy6sgDmvJmWu2mpWqUWQTUrEhw12zDly7xJ9FoscYG1bNo5PAHoA0Kuv8AqW2SpRlxb4tJPPXKPwwYjyCkwupVurplSo3K2kDyIE8t9yTr6BeibcBhwJfcq4GRT7IB+d1XHx2lnijB29LNq0zM7TPP3IUtjZCmKh65vZgmB/zyU2KWHatgaOGoP5g+qrDTuHDIQY5kwPl3NYbey3EwoTgNGaUnbMT8NaP0QvGlM9g143ZUY4fVon3IV3a24YwNHL6nmflA8SUs1rVHRub+Uh36K50h05EvzGYmpxIsLwSgC2vTbBcA5oklrcw5DlvHlqiuIb80bWtUG7WEg9DsD7EhBcH1XG1aCD3XOa09WgyI9JLf4VNxVQNS1q0xqXscAOpAkD5EI+pL26k2RYE7Lq1EE8Tzuy4dr/AGmkwgse4ioHzJAaQXvJ/vCdQebgOa22DNjEr0DYi3d75CmYNxbbuoCpUe1j2t7zT4pgTkG5BIBEeXRScIfeNq3JBaa75h0Hus7rQCNwNR7e6yMWNEICG7N/b+4gADiAftNcwULbtZNH7XRNWJ/swyrO3L69NYTON+FPtlO3NuGAh4GcRlFFzHEu08TQQyAP7xjdabGsIZdUH0ak5XgajcEEOa5vmHAFefs4OxS07lrXzUuUPDP8j5DT6Er0XSuCq04VlJ54Nxyn4yw4kwila0sPt6Pi+3W7xPjdBPa1HHnu2fYbQt6sPwtwTcfaBdX9Q1KjZyMLs8EyMxOwgEw0aSZW6ypXVnhQ2qrs/EmQ3iYPGHMpYqXVIy1qYYc06TlbM7RNODr+Iq+wTh8ULdtMQYBLj/ecfET9B6AKDHOHheAicrmyWviYnQgjmNPoFQt4GvCMjq4DNo7So4R0DY2VckibYOPNiVWy6SALBHjgj9oyxsqJxVgtwMtLM97mmW5gCIbygOc0aaTK9ECpsB4ZZa0y1vec6MzzEmNgByaOiuGHRKY3KHW5xmcaSSFFWeT8YPd0JEhSWdSW+imyoWiMryOqm9qMqXYqHhdTGOT05TYgxJJJIp0Hq1MolVTiXH1RF9W1hRWoObRCgoXHoKFyIBSstiUdTtwNSpgELZfEE5PEAbYlZbjHH6tlVpFtE1aRa51UhryWhrhJDm6NOUkwVuEiOSD1GhYswRrYWPEqaNLOxr2EOa4BzXDYtcJBHqCCmvpEbhWdrbNpsaxjQ1rQGtaNg0aADyA0T3UwVPqXsYPqbylZTAEDRG2VxBgp9az6IMggo0C6dK7RlhxLtcDVDa1JAlEoge0rERjk2FI4JiruN5BiUN3bh9NzDoHNc0xvDhGilXUIsHacJHbUAxoa0Q1oAA8hsoLgTUA6IxoQtETUceicL5MNfMprzgS2fULyHtkyWtdDSZk6RInyI9lfUKDWNDWgNa0AADYAcgpFxVxjVSSoq4viJPaFxoUieq3JnAE2qYBT1FdHulMIhCDWDdCeqmz6ptu2GhD1qmV89UpvaNQveMLcdFylsELWup0CLYIAQFaG8EihOqC4GoPQohRXA7pXDmQvMlapQoGHRStTMZ7To5JJJOnSjALnKyo0coUVjQgSUUlZG7Q8jdhOJJLqTFRLiSRK6TBbu5jQboZt0Ug0vcjPsghO9lRRjvZUUY+jUzCVHcW0jzXKLMro5IiUs7GxA4O0BoViHAHbZWbSq+7o8wird8tCZq7yWo7whMLU4LqYQDAkeVOypySEIBOjShbXdx80UULa7H1XNxJHEmTXvjdOQvifHIJKi5Ci5O26CnDkPWthGm65ZVZEdE4bQqHIhaguz3Sp1Bd+EojxIETBoFFc0Mw81K3YLqr3vci6MCt7QzqjSkuri2rmczXEFysNCuhcuPCUSixOEbRPdHopWFQ0fCPRSsUKfanHmSJJJKxOkFHwj0XV1JV2nNzEkkklmDOBNqbFdSRCEIFYblHpJI8nMPJ70iqbhOKSSCDG1fCUyy8PukkiHuzv9sMC6kknjiREkkkpnTjkJbbH1SSS34k9jJihLDxOSSQJ3nLwYe5A2fjckkmGSODDwobvwldSUniCIhyXUklWMgxJJJKJETVy68JSST04hDmNo7D0UjVxJLHM48yVJJJWZ0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 descr="untitled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30004"/>
            <a:ext cx="9144000" cy="6888004"/>
          </a:xfr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sz="12000" b="1" dirty="0" smtClean="0">
                <a:solidFill>
                  <a:srgbClr val="FF0000"/>
                </a:solidFill>
              </a:rPr>
              <a:t>ذ</a:t>
            </a:r>
            <a:endParaRPr lang="he-IL" sz="12000" b="1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ar-SA" sz="12000" dirty="0" smtClean="0">
                <a:solidFill>
                  <a:srgbClr val="FF0000"/>
                </a:solidFill>
              </a:rPr>
              <a:t>  ذبابة</a:t>
            </a:r>
            <a:endParaRPr lang="he-IL" sz="12000" dirty="0">
              <a:solidFill>
                <a:srgbClr val="FF0000"/>
              </a:solidFill>
            </a:endParaRPr>
          </a:p>
        </p:txBody>
      </p:sp>
      <p:pic>
        <p:nvPicPr>
          <p:cNvPr id="6" name="צליל מוקלט">
            <a:hlinkClick r:id="" action="ppaction://media"/>
          </p:cNvPr>
          <p:cNvPicPr>
            <a:picLocks noRot="1" noChangeAspect="1"/>
          </p:cNvPicPr>
          <p:nvPr>
            <a:wavAudioFile r:embed="rId1" name="צליל מוקלט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88504" cy="1088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7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 descr="thCAXA0DWO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ar-SA" sz="12000" b="1" dirty="0" smtClean="0">
                <a:solidFill>
                  <a:srgbClr val="FF0000"/>
                </a:solidFill>
              </a:rPr>
              <a:t>ر</a:t>
            </a:r>
            <a:endParaRPr lang="he-IL" sz="12000" b="1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ar-SA" sz="12000" b="1" dirty="0" smtClean="0">
                <a:solidFill>
                  <a:srgbClr val="FF0000"/>
                </a:solidFill>
              </a:rPr>
              <a:t> راكون</a:t>
            </a:r>
            <a:endParaRPr lang="he-IL" sz="12000" b="1" dirty="0">
              <a:solidFill>
                <a:srgbClr val="FF0000"/>
              </a:solidFill>
            </a:endParaRPr>
          </a:p>
        </p:txBody>
      </p:sp>
      <p:pic>
        <p:nvPicPr>
          <p:cNvPr id="6" name="צליל מוקלט">
            <a:hlinkClick r:id="" action="ppaction://media"/>
          </p:cNvPr>
          <p:cNvPicPr>
            <a:picLocks noRot="1" noChangeAspect="1"/>
          </p:cNvPicPr>
          <p:nvPr>
            <a:wavAudioFile r:embed="rId1" name="צליל מוקלט"/>
          </p:nvPr>
        </p:nvPicPr>
        <p:blipFill>
          <a:blip r:embed="rId5" cstate="print"/>
          <a:stretch>
            <a:fillRect/>
          </a:stretch>
        </p:blipFill>
        <p:spPr>
          <a:xfrm>
            <a:off x="251520" y="260648"/>
            <a:ext cx="1008112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8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 descr="imagesCA3UNJRV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 fontScale="90000"/>
          </a:bodyPr>
          <a:lstStyle/>
          <a:p>
            <a:pPr algn="ctr"/>
            <a:r>
              <a:rPr lang="ar-SA" sz="15000" b="1" dirty="0" smtClean="0">
                <a:solidFill>
                  <a:srgbClr val="FF0000"/>
                </a:solidFill>
              </a:rPr>
              <a:t>ز</a:t>
            </a:r>
            <a:endParaRPr lang="he-IL" sz="15000" b="1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ar-SA" sz="12000" b="1" dirty="0" smtClean="0">
                <a:solidFill>
                  <a:srgbClr val="FF0000"/>
                </a:solidFill>
              </a:rPr>
              <a:t> زرافة</a:t>
            </a:r>
            <a:endParaRPr lang="he-IL" sz="12000" b="1" dirty="0">
              <a:solidFill>
                <a:srgbClr val="FF0000"/>
              </a:solidFill>
            </a:endParaRPr>
          </a:p>
        </p:txBody>
      </p:sp>
      <p:pic>
        <p:nvPicPr>
          <p:cNvPr id="6" name="צליל מוקלט">
            <a:hlinkClick r:id="" action="ppaction://media"/>
          </p:cNvPr>
          <p:cNvPicPr>
            <a:picLocks noRot="1" noChangeAspect="1"/>
          </p:cNvPicPr>
          <p:nvPr>
            <a:wavAudioFile r:embed="rId1" name="צליל מוקלט"/>
          </p:nvPr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1008112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8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 descr="imagesCAGFUCZX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554"/>
            <a:ext cx="9144000" cy="6860554"/>
          </a:xfr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>
            <a:noAutofit/>
          </a:bodyPr>
          <a:lstStyle/>
          <a:p>
            <a:pPr algn="ctr"/>
            <a:r>
              <a:rPr lang="ar-SA" sz="15000" b="1" dirty="0" smtClean="0">
                <a:solidFill>
                  <a:srgbClr val="FF0000"/>
                </a:solidFill>
              </a:rPr>
              <a:t>س</a:t>
            </a:r>
            <a:endParaRPr lang="he-IL" sz="15000" b="1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ar-SA" sz="12000" b="1" dirty="0" smtClean="0">
                <a:solidFill>
                  <a:srgbClr val="FF0000"/>
                </a:solidFill>
              </a:rPr>
              <a:t> سمك</a:t>
            </a:r>
            <a:endParaRPr lang="he-IL" sz="12000" b="1" dirty="0">
              <a:solidFill>
                <a:srgbClr val="FF0000"/>
              </a:solidFill>
            </a:endParaRPr>
          </a:p>
        </p:txBody>
      </p:sp>
      <p:pic>
        <p:nvPicPr>
          <p:cNvPr id="6" name="צליל מוקלט">
            <a:hlinkClick r:id="" action="ppaction://media"/>
          </p:cNvPr>
          <p:cNvPicPr>
            <a:picLocks noRot="1" noChangeAspect="1"/>
          </p:cNvPicPr>
          <p:nvPr>
            <a:wavAudioFile r:embed="rId1" name="צליל מוקלט"/>
          </p:nvPr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93610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1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 descr="thCA2P3D0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4895"/>
            <a:ext cx="9144000" cy="6853105"/>
          </a:xfr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Autofit/>
          </a:bodyPr>
          <a:lstStyle/>
          <a:p>
            <a:pPr algn="ctr"/>
            <a:r>
              <a:rPr lang="ar-SA" sz="15000" b="1" dirty="0" smtClean="0">
                <a:solidFill>
                  <a:srgbClr val="FF0000"/>
                </a:solidFill>
              </a:rPr>
              <a:t>ش</a:t>
            </a:r>
            <a:endParaRPr lang="he-IL" sz="15000" b="1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ar-SA" sz="12000" b="1" dirty="0" smtClean="0">
                <a:solidFill>
                  <a:srgbClr val="FF0000"/>
                </a:solidFill>
              </a:rPr>
              <a:t>  شبل</a:t>
            </a:r>
            <a:endParaRPr lang="he-IL" sz="12000" b="1" dirty="0">
              <a:solidFill>
                <a:srgbClr val="FF0000"/>
              </a:solidFill>
            </a:endParaRPr>
          </a:p>
        </p:txBody>
      </p:sp>
      <p:pic>
        <p:nvPicPr>
          <p:cNvPr id="6" name="צליל מוקלט">
            <a:hlinkClick r:id="" action="ppaction://media"/>
          </p:cNvPr>
          <p:cNvPicPr>
            <a:picLocks noRot="1" noChangeAspect="1"/>
          </p:cNvPicPr>
          <p:nvPr>
            <a:wavAudioFile r:embed="rId1" name="צליל מוקלט"/>
          </p:nvPr>
        </p:nvPicPr>
        <p:blipFill>
          <a:blip r:embed="rId4" cstate="print"/>
          <a:stretch>
            <a:fillRect/>
          </a:stretch>
        </p:blipFill>
        <p:spPr>
          <a:xfrm>
            <a:off x="323528" y="188640"/>
            <a:ext cx="1412776" cy="1412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6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מציין מיקום תוכן 6" descr="imagesCAK31OUJ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85384"/>
          </a:xfr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>
            <a:noAutofit/>
          </a:bodyPr>
          <a:lstStyle/>
          <a:p>
            <a:pPr algn="ctr"/>
            <a:r>
              <a:rPr lang="ar-SA" sz="15000" b="1" dirty="0" smtClean="0">
                <a:solidFill>
                  <a:srgbClr val="FF0000"/>
                </a:solidFill>
              </a:rPr>
              <a:t>ص</a:t>
            </a:r>
            <a:endParaRPr lang="he-IL" sz="15000" b="1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ar-SA" sz="12000" b="1" dirty="0" smtClean="0">
                <a:solidFill>
                  <a:srgbClr val="FF0000"/>
                </a:solidFill>
              </a:rPr>
              <a:t> صقر</a:t>
            </a:r>
            <a:endParaRPr lang="he-IL" sz="12000" b="1" dirty="0">
              <a:solidFill>
                <a:srgbClr val="FF0000"/>
              </a:solidFill>
            </a:endParaRPr>
          </a:p>
        </p:txBody>
      </p:sp>
      <p:pic>
        <p:nvPicPr>
          <p:cNvPr id="5" name="צליל מוקלט">
            <a:hlinkClick r:id="" action="ppaction://media"/>
          </p:cNvPr>
          <p:cNvPicPr>
            <a:picLocks noRot="1" noChangeAspect="1"/>
          </p:cNvPicPr>
          <p:nvPr>
            <a:wavAudioFile r:embed="rId1" name="צליל מוקלט"/>
          </p:nvPr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1584176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5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 descr="thCA07Y25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 fontScale="90000"/>
          </a:bodyPr>
          <a:lstStyle/>
          <a:p>
            <a:pPr algn="ctr"/>
            <a:r>
              <a:rPr lang="ar-SA" sz="15000" b="1" dirty="0" smtClean="0">
                <a:solidFill>
                  <a:srgbClr val="FF0000"/>
                </a:solidFill>
              </a:rPr>
              <a:t>ض</a:t>
            </a:r>
            <a:endParaRPr lang="he-IL" sz="15000" b="1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ar-SA" sz="12000" b="1" dirty="0" smtClean="0">
                <a:solidFill>
                  <a:srgbClr val="FF0000"/>
                </a:solidFill>
              </a:rPr>
              <a:t> ضفدع</a:t>
            </a:r>
            <a:endParaRPr lang="he-IL" sz="12000" b="1" dirty="0">
              <a:solidFill>
                <a:srgbClr val="FF0000"/>
              </a:solidFill>
            </a:endParaRPr>
          </a:p>
        </p:txBody>
      </p:sp>
      <p:pic>
        <p:nvPicPr>
          <p:cNvPr id="7" name="צליל מוקלט">
            <a:hlinkClick r:id="" action="ppaction://media"/>
          </p:cNvPr>
          <p:cNvPicPr>
            <a:picLocks noRot="1" noChangeAspect="1"/>
          </p:cNvPicPr>
          <p:nvPr>
            <a:wavAudioFile r:embed="rId1" name="צליל מוקלט"/>
          </p:nvPr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1160512" cy="1160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5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 descr="th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5663"/>
            <a:ext cx="9144000" cy="6852337"/>
          </a:xfr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847088"/>
          </a:xfrm>
        </p:spPr>
        <p:txBody>
          <a:bodyPr>
            <a:noAutofit/>
          </a:bodyPr>
          <a:lstStyle/>
          <a:p>
            <a:pPr algn="ctr"/>
            <a:r>
              <a:rPr lang="ar-SA" sz="15000" b="1" dirty="0" smtClean="0">
                <a:solidFill>
                  <a:srgbClr val="FF0000"/>
                </a:solidFill>
              </a:rPr>
              <a:t>ط</a:t>
            </a:r>
            <a:endParaRPr lang="he-IL" sz="15000" b="1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499992" y="1920085"/>
            <a:ext cx="4186808" cy="4434840"/>
          </a:xfrm>
        </p:spPr>
        <p:txBody>
          <a:bodyPr/>
          <a:lstStyle/>
          <a:p>
            <a:pPr>
              <a:buNone/>
            </a:pPr>
            <a:r>
              <a:rPr lang="ar-SA" sz="12000" b="1" dirty="0" err="1" smtClean="0">
                <a:solidFill>
                  <a:srgbClr val="FF0000"/>
                </a:solidFill>
              </a:rPr>
              <a:t>طاؤوس</a:t>
            </a:r>
            <a:endParaRPr lang="he-IL" sz="12000" b="1" dirty="0">
              <a:solidFill>
                <a:srgbClr val="FF0000"/>
              </a:solidFill>
            </a:endParaRPr>
          </a:p>
        </p:txBody>
      </p:sp>
      <p:pic>
        <p:nvPicPr>
          <p:cNvPr id="6" name="צליל מוקלט">
            <a:hlinkClick r:id="" action="ppaction://media"/>
          </p:cNvPr>
          <p:cNvPicPr>
            <a:picLocks noRot="1" noChangeAspect="1"/>
          </p:cNvPicPr>
          <p:nvPr>
            <a:wavAudioFile r:embed="rId1" name="צליל מוקלט"/>
          </p:nvPr>
        </p:nvPicPr>
        <p:blipFill>
          <a:blip r:embed="rId4" cstate="print"/>
          <a:stretch>
            <a:fillRect/>
          </a:stretch>
        </p:blipFill>
        <p:spPr>
          <a:xfrm>
            <a:off x="251520" y="0"/>
            <a:ext cx="1232520" cy="1232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4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 descr="thCAK2LYH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5008"/>
            <a:ext cx="9144000" cy="6873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56792"/>
          </a:xfrm>
        </p:spPr>
        <p:txBody>
          <a:bodyPr>
            <a:normAutofit fontScale="90000"/>
          </a:bodyPr>
          <a:lstStyle/>
          <a:p>
            <a:pPr algn="ctr"/>
            <a:r>
              <a:rPr lang="ar-SA" sz="15000" b="1" dirty="0" smtClean="0">
                <a:solidFill>
                  <a:srgbClr val="FF0000"/>
                </a:solidFill>
              </a:rPr>
              <a:t>ظ</a:t>
            </a:r>
            <a:endParaRPr lang="he-IL" sz="15000" b="1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ar-SA" sz="12000" b="1" dirty="0" smtClean="0">
                <a:solidFill>
                  <a:srgbClr val="FF0000"/>
                </a:solidFill>
              </a:rPr>
              <a:t> ظبي</a:t>
            </a:r>
            <a:endParaRPr lang="he-IL" sz="12000" b="1" dirty="0">
              <a:solidFill>
                <a:srgbClr val="FF0000"/>
              </a:solidFill>
            </a:endParaRPr>
          </a:p>
        </p:txBody>
      </p:sp>
      <p:pic>
        <p:nvPicPr>
          <p:cNvPr id="6" name="צליל מוקלט">
            <a:hlinkClick r:id="" action="ppaction://media"/>
          </p:cNvPr>
          <p:cNvPicPr>
            <a:picLocks noRot="1" noChangeAspect="1"/>
          </p:cNvPicPr>
          <p:nvPr>
            <a:wavAudioFile r:embed="rId1" name="צליל מוקלט"/>
          </p:nvPr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1160512" cy="1160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2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2.gstatic.com/images?q=tbn:ANd9GcR3Uwi2hFz-DXXi9CAwO4P6zeVvvSGE7X_JS1XSzqC5AabwPKwC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872" y="0"/>
            <a:ext cx="9178872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4788024" cy="1847088"/>
          </a:xfrm>
        </p:spPr>
        <p:txBody>
          <a:bodyPr>
            <a:normAutofit fontScale="90000"/>
          </a:bodyPr>
          <a:lstStyle/>
          <a:p>
            <a:pPr algn="ctr"/>
            <a:r>
              <a:rPr lang="ar-SA" sz="15000" b="1" dirty="0" smtClean="0">
                <a:solidFill>
                  <a:srgbClr val="FF0000"/>
                </a:solidFill>
              </a:rPr>
              <a:t>ع</a:t>
            </a:r>
            <a:endParaRPr lang="he-IL" sz="15000" b="1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495800" cy="4434840"/>
          </a:xfrm>
        </p:spPr>
        <p:txBody>
          <a:bodyPr/>
          <a:lstStyle/>
          <a:p>
            <a:pPr>
              <a:buNone/>
            </a:pPr>
            <a:r>
              <a:rPr lang="ar-SA" sz="12000" dirty="0" smtClean="0">
                <a:solidFill>
                  <a:srgbClr val="FF0000"/>
                </a:solidFill>
              </a:rPr>
              <a:t>عصفور</a:t>
            </a:r>
            <a:endParaRPr lang="he-IL" sz="12000" dirty="0">
              <a:solidFill>
                <a:srgbClr val="FF0000"/>
              </a:solidFill>
            </a:endParaRPr>
          </a:p>
        </p:txBody>
      </p:sp>
      <p:pic>
        <p:nvPicPr>
          <p:cNvPr id="6" name="צליל מוקלט">
            <a:hlinkClick r:id="" action="ppaction://media"/>
          </p:cNvPr>
          <p:cNvPicPr>
            <a:picLocks noRot="1" noChangeAspect="1"/>
          </p:cNvPicPr>
          <p:nvPr>
            <a:wavAudioFile r:embed="rId1" name="צליל מוקלט"/>
          </p:nvPr>
        </p:nvPicPr>
        <p:blipFill>
          <a:blip r:embed="rId4" cstate="print"/>
          <a:stretch>
            <a:fillRect/>
          </a:stretch>
        </p:blipFill>
        <p:spPr>
          <a:xfrm>
            <a:off x="467544" y="332656"/>
            <a:ext cx="728464" cy="728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5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 descr="imagesCAB167UF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656184"/>
          </a:xfrm>
        </p:spPr>
        <p:txBody>
          <a:bodyPr>
            <a:noAutofit/>
          </a:bodyPr>
          <a:lstStyle/>
          <a:p>
            <a:pPr algn="ctr"/>
            <a:r>
              <a:rPr lang="ar-SA" sz="12000" b="1" dirty="0" smtClean="0"/>
              <a:t/>
            </a:r>
            <a:br>
              <a:rPr lang="ar-SA" sz="12000" b="1" dirty="0" smtClean="0"/>
            </a:br>
            <a:r>
              <a:rPr lang="ar-SA" sz="12000" b="1" dirty="0" smtClean="0"/>
              <a:t/>
            </a:r>
            <a:br>
              <a:rPr lang="ar-SA" sz="12000" b="1" dirty="0" smtClean="0"/>
            </a:br>
            <a:r>
              <a:rPr lang="ar-SA" sz="12000" b="1" dirty="0" smtClean="0">
                <a:solidFill>
                  <a:srgbClr val="FF0000"/>
                </a:solidFill>
              </a:rPr>
              <a:t>أ</a:t>
            </a:r>
            <a:endParaRPr lang="he-IL" sz="12000" b="1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4008" y="2276872"/>
            <a:ext cx="4038600" cy="43924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ar-SA" sz="12000" b="1" dirty="0" smtClean="0">
                <a:solidFill>
                  <a:srgbClr val="FF0000"/>
                </a:solidFill>
              </a:rPr>
              <a:t>أسد</a:t>
            </a:r>
            <a:endParaRPr lang="he-IL" sz="12000" b="1" dirty="0">
              <a:solidFill>
                <a:srgbClr val="FF0000"/>
              </a:solidFill>
            </a:endParaRPr>
          </a:p>
        </p:txBody>
      </p:sp>
      <p:pic>
        <p:nvPicPr>
          <p:cNvPr id="7" name="צליל מוקלט">
            <a:hlinkClick r:id="" action="ppaction://media"/>
          </p:cNvPr>
          <p:cNvPicPr>
            <a:picLocks noRot="1" noChangeAspect="1"/>
          </p:cNvPicPr>
          <p:nvPr>
            <a:wavAudioFile r:embed="rId1" name="צליל מוקלט"/>
          </p:nvPr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4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 descr="thCA3F3ZCZ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6716"/>
            <a:ext cx="9144000" cy="6874716"/>
          </a:xfr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6440"/>
          </a:xfrm>
        </p:spPr>
        <p:txBody>
          <a:bodyPr>
            <a:noAutofit/>
          </a:bodyPr>
          <a:lstStyle/>
          <a:p>
            <a:pPr algn="ctr"/>
            <a:r>
              <a:rPr lang="ar-SA" sz="15000" b="1" dirty="0" smtClean="0">
                <a:solidFill>
                  <a:srgbClr val="FF0000"/>
                </a:solidFill>
              </a:rPr>
              <a:t>  غ</a:t>
            </a:r>
            <a:endParaRPr lang="he-IL" sz="15000" b="1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ar-SA" sz="12000" b="1" dirty="0" smtClean="0">
                <a:solidFill>
                  <a:srgbClr val="FF0000"/>
                </a:solidFill>
              </a:rPr>
              <a:t> غراب</a:t>
            </a:r>
            <a:endParaRPr lang="he-IL" sz="12000" b="1" dirty="0">
              <a:solidFill>
                <a:srgbClr val="FF0000"/>
              </a:solidFill>
            </a:endParaRPr>
          </a:p>
        </p:txBody>
      </p:sp>
      <p:pic>
        <p:nvPicPr>
          <p:cNvPr id="8" name="צליל מוקלט">
            <a:hlinkClick r:id="" action="ppaction://media"/>
          </p:cNvPr>
          <p:cNvPicPr>
            <a:picLocks noRot="1" noChangeAspect="1"/>
          </p:cNvPicPr>
          <p:nvPr>
            <a:wavAudioFile r:embed="rId1" name="צליל מוקלט"/>
          </p:nvPr>
        </p:nvPicPr>
        <p:blipFill>
          <a:blip r:embed="rId4" cstate="print"/>
          <a:stretch>
            <a:fillRect/>
          </a:stretch>
        </p:blipFill>
        <p:spPr>
          <a:xfrm>
            <a:off x="251520" y="332656"/>
            <a:ext cx="1088504" cy="1088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2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מציין מיקום תוכן 6" descr="thCA9RRGA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911482"/>
          </a:xfr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556792"/>
          </a:xfrm>
        </p:spPr>
        <p:txBody>
          <a:bodyPr>
            <a:normAutofit fontScale="90000"/>
          </a:bodyPr>
          <a:lstStyle/>
          <a:p>
            <a:pPr algn="ctr"/>
            <a:r>
              <a:rPr lang="ar-SA" sz="15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ar-SA" sz="15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ar-SA" sz="15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ar-SA" sz="15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ar-SA" sz="15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ar-SA" sz="15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ar-SA" sz="15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ar-SA" sz="15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ar-SA" sz="15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ف</a:t>
            </a:r>
            <a:endParaRPr lang="he-IL" sz="15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ar-SA" sz="1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فراشة</a:t>
            </a:r>
            <a:endParaRPr lang="he-IL" sz="1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צליל מוקלט">
            <a:hlinkClick r:id="" action="ppaction://media"/>
          </p:cNvPr>
          <p:cNvPicPr>
            <a:picLocks noRot="1" noChangeAspect="1"/>
          </p:cNvPicPr>
          <p:nvPr>
            <a:wavAudioFile r:embed="rId1" name="צליל מוקלט"/>
          </p:nvPr>
        </p:nvPicPr>
        <p:blipFill>
          <a:blip r:embed="rId4" cstate="print"/>
          <a:stretch>
            <a:fillRect/>
          </a:stretch>
        </p:blipFill>
        <p:spPr>
          <a:xfrm>
            <a:off x="179512" y="260648"/>
            <a:ext cx="1008112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8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 descr="thCAG7FQ2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8448"/>
          </a:xfrm>
        </p:spPr>
        <p:txBody>
          <a:bodyPr>
            <a:normAutofit fontScale="90000"/>
          </a:bodyPr>
          <a:lstStyle/>
          <a:p>
            <a:pPr algn="ctr"/>
            <a:r>
              <a:rPr lang="ar-SA" sz="15000" b="1" dirty="0" smtClean="0">
                <a:solidFill>
                  <a:srgbClr val="FF0000"/>
                </a:solidFill>
              </a:rPr>
              <a:t>ق</a:t>
            </a:r>
            <a:endParaRPr lang="he-IL" sz="15000" b="1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ar-SA" sz="12000" b="1" dirty="0" smtClean="0">
                <a:solidFill>
                  <a:srgbClr val="FF0000"/>
                </a:solidFill>
              </a:rPr>
              <a:t>  قرد</a:t>
            </a:r>
            <a:endParaRPr lang="he-IL" sz="12000" b="1" dirty="0">
              <a:solidFill>
                <a:srgbClr val="FF0000"/>
              </a:solidFill>
            </a:endParaRPr>
          </a:p>
        </p:txBody>
      </p:sp>
      <p:pic>
        <p:nvPicPr>
          <p:cNvPr id="6" name="צליל מוקלט">
            <a:hlinkClick r:id="" action="ppaction://media"/>
          </p:cNvPr>
          <p:cNvPicPr>
            <a:picLocks noRot="1" noChangeAspect="1"/>
          </p:cNvPicPr>
          <p:nvPr>
            <a:wavAudioFile r:embed="rId1" name="צליל מוקלט"/>
          </p:nvPr>
        </p:nvPicPr>
        <p:blipFill>
          <a:blip r:embed="rId4" cstate="print"/>
          <a:stretch>
            <a:fillRect/>
          </a:stretch>
        </p:blipFill>
        <p:spPr>
          <a:xfrm>
            <a:off x="395536" y="260648"/>
            <a:ext cx="872480" cy="87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5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 descr="thCAIZGBD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3316"/>
            <a:ext cx="9144000" cy="6844684"/>
          </a:xfr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 fontScale="90000"/>
          </a:bodyPr>
          <a:lstStyle/>
          <a:p>
            <a:pPr algn="ctr"/>
            <a:r>
              <a:rPr lang="ar-SA" sz="15000" b="1" dirty="0" smtClean="0">
                <a:solidFill>
                  <a:srgbClr val="FF0000"/>
                </a:solidFill>
              </a:rPr>
              <a:t>ك</a:t>
            </a:r>
            <a:endParaRPr lang="he-IL" sz="15000" b="1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ar-SA" sz="12000" b="1" dirty="0" smtClean="0">
                <a:solidFill>
                  <a:srgbClr val="FF0000"/>
                </a:solidFill>
              </a:rPr>
              <a:t> كلب</a:t>
            </a:r>
            <a:endParaRPr lang="he-IL" sz="12000" b="1" dirty="0">
              <a:solidFill>
                <a:srgbClr val="FF0000"/>
              </a:solidFill>
            </a:endParaRPr>
          </a:p>
        </p:txBody>
      </p:sp>
      <p:pic>
        <p:nvPicPr>
          <p:cNvPr id="6" name="צליל מוקלט">
            <a:hlinkClick r:id="" action="ppaction://media"/>
          </p:cNvPr>
          <p:cNvPicPr>
            <a:picLocks noRot="1" noChangeAspect="1"/>
          </p:cNvPicPr>
          <p:nvPr>
            <a:wavAudioFile r:embed="rId1" name="צליל מוקלט"/>
          </p:nvPr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1304528" cy="1304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9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 descr="thCA760BMG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0643"/>
            <a:ext cx="9144000" cy="6878643"/>
          </a:xfr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 fontScale="90000"/>
          </a:bodyPr>
          <a:lstStyle/>
          <a:p>
            <a:pPr algn="ctr"/>
            <a:r>
              <a:rPr lang="ar-SA" sz="15000" b="1" dirty="0" smtClean="0">
                <a:solidFill>
                  <a:srgbClr val="FF0000"/>
                </a:solidFill>
              </a:rPr>
              <a:t>ل</a:t>
            </a:r>
            <a:endParaRPr lang="he-IL" sz="15000" b="1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ar-SA" sz="12000" b="1" dirty="0" smtClean="0">
                <a:solidFill>
                  <a:srgbClr val="FF0000"/>
                </a:solidFill>
              </a:rPr>
              <a:t>لقلق</a:t>
            </a:r>
            <a:endParaRPr lang="he-IL" sz="12000" b="1" dirty="0">
              <a:solidFill>
                <a:srgbClr val="FF0000"/>
              </a:solidFill>
            </a:endParaRPr>
          </a:p>
        </p:txBody>
      </p:sp>
      <p:pic>
        <p:nvPicPr>
          <p:cNvPr id="6" name="צליל מוקלט">
            <a:hlinkClick r:id="" action="ppaction://media"/>
          </p:cNvPr>
          <p:cNvPicPr>
            <a:picLocks noRot="1" noChangeAspect="1"/>
          </p:cNvPicPr>
          <p:nvPr>
            <a:wavAudioFile r:embed="rId1" name="צליל מוקלט"/>
          </p:nvPr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1160512" cy="1160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4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 descr="thCA1024KB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620"/>
            <a:ext cx="9144000" cy="6855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sz="15000" b="1" dirty="0" smtClean="0">
                <a:solidFill>
                  <a:srgbClr val="FF0000"/>
                </a:solidFill>
              </a:rPr>
              <a:t>م</a:t>
            </a:r>
            <a:endParaRPr lang="he-IL" sz="15000" b="1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ar-SA" sz="12000" b="1" dirty="0" smtClean="0">
                <a:solidFill>
                  <a:srgbClr val="FF0000"/>
                </a:solidFill>
              </a:rPr>
              <a:t> مهر</a:t>
            </a:r>
            <a:endParaRPr lang="he-IL" sz="12000" b="1" dirty="0">
              <a:solidFill>
                <a:srgbClr val="FF0000"/>
              </a:solidFill>
            </a:endParaRPr>
          </a:p>
        </p:txBody>
      </p:sp>
      <p:pic>
        <p:nvPicPr>
          <p:cNvPr id="6" name="צליל מוקלט">
            <a:hlinkClick r:id="" action="ppaction://media"/>
          </p:cNvPr>
          <p:cNvPicPr>
            <a:picLocks noRot="1" noChangeAspect="1"/>
          </p:cNvPicPr>
          <p:nvPr>
            <a:wavAudioFile r:embed="rId1" name="צליל מוקלט"/>
          </p:nvPr>
        </p:nvPicPr>
        <p:blipFill>
          <a:blip r:embed="rId4" cstate="print"/>
          <a:stretch>
            <a:fillRect/>
          </a:stretch>
        </p:blipFill>
        <p:spPr>
          <a:xfrm>
            <a:off x="755576" y="476672"/>
            <a:ext cx="1232520" cy="1232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9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 descr="thCAP5FV5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858"/>
            <a:ext cx="9144000" cy="6855142"/>
          </a:xfr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ar-SA" sz="15000" b="1" dirty="0" smtClean="0">
                <a:solidFill>
                  <a:srgbClr val="FF0000"/>
                </a:solidFill>
              </a:rPr>
              <a:t>ن</a:t>
            </a:r>
            <a:endParaRPr lang="he-IL" sz="15000" b="1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ar-SA" sz="12000" b="1" dirty="0" smtClean="0">
                <a:solidFill>
                  <a:srgbClr val="FF0000"/>
                </a:solidFill>
              </a:rPr>
              <a:t> نمر</a:t>
            </a:r>
            <a:endParaRPr lang="he-IL" sz="12000" b="1" dirty="0">
              <a:solidFill>
                <a:srgbClr val="FF0000"/>
              </a:solidFill>
            </a:endParaRPr>
          </a:p>
        </p:txBody>
      </p:sp>
      <p:pic>
        <p:nvPicPr>
          <p:cNvPr id="9" name="צליל מוקלט">
            <a:hlinkClick r:id="" action="ppaction://media"/>
          </p:cNvPr>
          <p:cNvPicPr>
            <a:picLocks noRot="1" noChangeAspect="1"/>
          </p:cNvPicPr>
          <p:nvPr>
            <a:wavAudioFile r:embed="rId1" name="צליל מוקלט"/>
          </p:nvPr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1232520" cy="1232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3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 descr="thCABT58S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2424"/>
          </a:xfrm>
        </p:spPr>
        <p:txBody>
          <a:bodyPr>
            <a:normAutofit fontScale="90000"/>
          </a:bodyPr>
          <a:lstStyle/>
          <a:p>
            <a:pPr algn="ctr"/>
            <a:r>
              <a:rPr lang="ar-SA" sz="15000" b="1" dirty="0" smtClean="0">
                <a:solidFill>
                  <a:srgbClr val="FF0000"/>
                </a:solidFill>
              </a:rPr>
              <a:t>ه</a:t>
            </a:r>
            <a:endParaRPr lang="he-IL" sz="15000" b="1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ar-SA" sz="12000" b="1" dirty="0" smtClean="0">
                <a:solidFill>
                  <a:srgbClr val="FF0000"/>
                </a:solidFill>
              </a:rPr>
              <a:t> هدهد</a:t>
            </a:r>
            <a:endParaRPr lang="he-IL" sz="12000" b="1" dirty="0">
              <a:solidFill>
                <a:srgbClr val="FF0000"/>
              </a:solidFill>
            </a:endParaRPr>
          </a:p>
        </p:txBody>
      </p:sp>
      <p:pic>
        <p:nvPicPr>
          <p:cNvPr id="6" name="צליל מוקלט">
            <a:hlinkClick r:id="" action="ppaction://media"/>
          </p:cNvPr>
          <p:cNvPicPr>
            <a:picLocks noRot="1" noChangeAspect="1"/>
          </p:cNvPicPr>
          <p:nvPr>
            <a:wavAudioFile r:embed="rId1" name="צליל מוקלט"/>
          </p:nvPr>
        </p:nvPicPr>
        <p:blipFill>
          <a:blip r:embed="rId4" cstate="print"/>
          <a:stretch>
            <a:fillRect/>
          </a:stretch>
        </p:blipFill>
        <p:spPr>
          <a:xfrm>
            <a:off x="395536" y="332656"/>
            <a:ext cx="1304528" cy="1304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 descr="thCAHRNHWH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9383"/>
            <a:ext cx="9144000" cy="6877383"/>
          </a:xfr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ar-SA" sz="15000" b="1" dirty="0" smtClean="0">
                <a:solidFill>
                  <a:srgbClr val="FF0000"/>
                </a:solidFill>
              </a:rPr>
              <a:t>و</a:t>
            </a:r>
            <a:endParaRPr lang="he-IL" sz="15000" b="1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275856" y="1920085"/>
            <a:ext cx="5688632" cy="4434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SA" sz="10000" b="1" dirty="0" smtClean="0">
                <a:solidFill>
                  <a:srgbClr val="FF0000"/>
                </a:solidFill>
              </a:rPr>
              <a:t>وحيد القرن</a:t>
            </a:r>
            <a:endParaRPr lang="he-IL" sz="10000" b="1" dirty="0">
              <a:solidFill>
                <a:srgbClr val="FF0000"/>
              </a:solidFill>
            </a:endParaRPr>
          </a:p>
        </p:txBody>
      </p:sp>
      <p:pic>
        <p:nvPicPr>
          <p:cNvPr id="6" name="צליל מוקלט">
            <a:hlinkClick r:id="" action="ppaction://media"/>
          </p:cNvPr>
          <p:cNvPicPr>
            <a:picLocks noRot="1" noChangeAspect="1"/>
          </p:cNvPicPr>
          <p:nvPr>
            <a:wavAudioFile r:embed="rId1" name="צליל מוקלט"/>
          </p:nvPr>
        </p:nvPicPr>
        <p:blipFill>
          <a:blip r:embed="rId4" cstate="print"/>
          <a:stretch>
            <a:fillRect/>
          </a:stretch>
        </p:blipFill>
        <p:spPr>
          <a:xfrm>
            <a:off x="0" y="260648"/>
            <a:ext cx="1304528" cy="1304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9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 descr="thCAB2Y6R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SA" sz="12000" b="1" dirty="0" smtClean="0">
                <a:solidFill>
                  <a:srgbClr val="FF0000"/>
                </a:solidFill>
              </a:rPr>
              <a:t>ي</a:t>
            </a:r>
            <a:endParaRPr lang="he-IL" sz="12000" b="1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SA" sz="12000" dirty="0" smtClean="0">
                <a:solidFill>
                  <a:srgbClr val="FF0000"/>
                </a:solidFill>
              </a:rPr>
              <a:t> </a:t>
            </a:r>
            <a:r>
              <a:rPr lang="ar-SA" sz="12000" b="1" dirty="0" smtClean="0">
                <a:solidFill>
                  <a:srgbClr val="FF0000"/>
                </a:solidFill>
              </a:rPr>
              <a:t>يمامة</a:t>
            </a:r>
            <a:endParaRPr lang="he-IL" sz="12000" b="1" dirty="0">
              <a:solidFill>
                <a:srgbClr val="FF0000"/>
              </a:solidFill>
            </a:endParaRPr>
          </a:p>
        </p:txBody>
      </p:sp>
      <p:pic>
        <p:nvPicPr>
          <p:cNvPr id="6" name="צליל מוקלט">
            <a:hlinkClick r:id="" action="ppaction://media"/>
          </p:cNvPr>
          <p:cNvPicPr>
            <a:picLocks noRot="1" noChangeAspect="1"/>
          </p:cNvPicPr>
          <p:nvPr>
            <a:wavAudioFile r:embed="rId1" name="צליל מוקלט"/>
          </p:nvPr>
        </p:nvPicPr>
        <p:blipFill>
          <a:blip r:embed="rId4" cstate="print"/>
          <a:stretch>
            <a:fillRect/>
          </a:stretch>
        </p:blipFill>
        <p:spPr>
          <a:xfrm>
            <a:off x="179512" y="260648"/>
            <a:ext cx="1296144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4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 descr="imagesCAWCU66X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0738"/>
            <a:ext cx="9144000" cy="6847262"/>
          </a:xfr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4432"/>
          </a:xfrm>
        </p:spPr>
        <p:txBody>
          <a:bodyPr>
            <a:noAutofit/>
          </a:bodyPr>
          <a:lstStyle/>
          <a:p>
            <a:pPr algn="ctr"/>
            <a:r>
              <a:rPr lang="ar-SA" sz="15000" b="1" dirty="0" smtClean="0">
                <a:solidFill>
                  <a:srgbClr val="FF0000"/>
                </a:solidFill>
              </a:rPr>
              <a:t>ب</a:t>
            </a:r>
            <a:endParaRPr lang="he-IL" sz="15000" b="1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ar-SA" dirty="0" smtClean="0">
              <a:solidFill>
                <a:srgbClr val="FF0000"/>
              </a:solidFill>
            </a:endParaRPr>
          </a:p>
          <a:p>
            <a:endParaRPr lang="ar-SA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ar-SA" sz="15000" b="1" dirty="0" smtClean="0">
                <a:solidFill>
                  <a:srgbClr val="FF0000"/>
                </a:solidFill>
              </a:rPr>
              <a:t>   بطة</a:t>
            </a:r>
            <a:endParaRPr lang="he-IL" sz="15000" b="1" dirty="0">
              <a:solidFill>
                <a:srgbClr val="FF0000"/>
              </a:solidFill>
            </a:endParaRPr>
          </a:p>
        </p:txBody>
      </p:sp>
      <p:pic>
        <p:nvPicPr>
          <p:cNvPr id="7" name="צליל מוקלט">
            <a:hlinkClick r:id="" action="ppaction://media"/>
          </p:cNvPr>
          <p:cNvPicPr>
            <a:picLocks noRot="1" noChangeAspect="1"/>
          </p:cNvPicPr>
          <p:nvPr>
            <a:wavAudioFile r:embed="rId1" name="צליל מוקלט"/>
          </p:nvPr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4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 descr="untitled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SA" sz="12000" b="1" dirty="0" smtClean="0">
                <a:solidFill>
                  <a:srgbClr val="FF0000"/>
                </a:solidFill>
              </a:rPr>
              <a:t>ت</a:t>
            </a:r>
            <a:endParaRPr lang="he-IL" sz="12000" b="1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endParaRPr lang="ar-SA" dirty="0" smtClean="0">
              <a:solidFill>
                <a:srgbClr val="FF0000"/>
              </a:solidFill>
            </a:endParaRPr>
          </a:p>
          <a:p>
            <a:pPr algn="ctr"/>
            <a:endParaRPr lang="ar-SA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ar-SA" sz="12000" dirty="0" smtClean="0">
                <a:solidFill>
                  <a:srgbClr val="FF0000"/>
                </a:solidFill>
              </a:rPr>
              <a:t>تمساح</a:t>
            </a:r>
          </a:p>
        </p:txBody>
      </p:sp>
      <p:pic>
        <p:nvPicPr>
          <p:cNvPr id="7" name="צליל מוקלט">
            <a:hlinkClick r:id="" action="ppaction://media"/>
          </p:cNvPr>
          <p:cNvPicPr>
            <a:picLocks noRot="1" noChangeAspect="1"/>
          </p:cNvPicPr>
          <p:nvPr>
            <a:wavAudioFile r:embed="rId1" name="צליל מוקלט"/>
          </p:nvPr>
        </p:nvPicPr>
        <p:blipFill>
          <a:blip r:embed="rId4" cstate="print"/>
          <a:stretch>
            <a:fillRect/>
          </a:stretch>
        </p:blipFill>
        <p:spPr>
          <a:xfrm>
            <a:off x="323528" y="188640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8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 descr="imagesCAQF3QGO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0443"/>
            <a:ext cx="9144000" cy="6868443"/>
          </a:xfr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Autofit/>
          </a:bodyPr>
          <a:lstStyle/>
          <a:p>
            <a:pPr algn="ctr"/>
            <a:r>
              <a:rPr lang="ar-SA" sz="12000" b="1" i="1" dirty="0" smtClean="0">
                <a:solidFill>
                  <a:srgbClr val="FF0000"/>
                </a:solidFill>
              </a:rPr>
              <a:t>ث</a:t>
            </a:r>
            <a:endParaRPr lang="he-IL" sz="12000" b="1" i="1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ar-SA" sz="12000" dirty="0" smtClean="0">
                <a:solidFill>
                  <a:srgbClr val="FF0000"/>
                </a:solidFill>
              </a:rPr>
              <a:t>  ثعلب</a:t>
            </a:r>
            <a:endParaRPr lang="he-IL" sz="12000" dirty="0">
              <a:solidFill>
                <a:srgbClr val="FF0000"/>
              </a:solidFill>
            </a:endParaRPr>
          </a:p>
        </p:txBody>
      </p:sp>
      <p:pic>
        <p:nvPicPr>
          <p:cNvPr id="6" name="צליל מוקלט">
            <a:hlinkClick r:id="" action="ppaction://media"/>
          </p:cNvPr>
          <p:cNvPicPr>
            <a:picLocks noRot="1" noChangeAspect="1"/>
          </p:cNvPicPr>
          <p:nvPr>
            <a:wavAudioFile r:embed="rId1" name="צליל מוקלט"/>
          </p:nvPr>
        </p:nvPicPr>
        <p:blipFill>
          <a:blip r:embed="rId4" cstate="print"/>
          <a:stretch>
            <a:fillRect/>
          </a:stretch>
        </p:blipFill>
        <p:spPr>
          <a:xfrm>
            <a:off x="251520" y="0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7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 descr="thCADUEAZ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34732"/>
            <a:ext cx="9144000" cy="6892732"/>
          </a:xfr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SA" sz="12000" b="1" dirty="0" smtClean="0">
                <a:solidFill>
                  <a:srgbClr val="FF0000"/>
                </a:solidFill>
              </a:rPr>
              <a:t>ج</a:t>
            </a:r>
            <a:endParaRPr lang="he-IL" sz="12000" b="1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ar-SA" sz="12000" dirty="0" smtClean="0">
                <a:solidFill>
                  <a:srgbClr val="FF0000"/>
                </a:solidFill>
              </a:rPr>
              <a:t>  </a:t>
            </a:r>
            <a:r>
              <a:rPr lang="ar-SA" sz="12000" b="1" dirty="0" smtClean="0">
                <a:solidFill>
                  <a:srgbClr val="FF0000"/>
                </a:solidFill>
              </a:rPr>
              <a:t>جمل</a:t>
            </a:r>
            <a:endParaRPr lang="he-IL" sz="12000" b="1" dirty="0">
              <a:solidFill>
                <a:srgbClr val="FF0000"/>
              </a:solidFill>
            </a:endParaRPr>
          </a:p>
        </p:txBody>
      </p:sp>
      <p:pic>
        <p:nvPicPr>
          <p:cNvPr id="7" name="צליל מוקלט">
            <a:hlinkClick r:id="" action="ppaction://media"/>
          </p:cNvPr>
          <p:cNvPicPr>
            <a:picLocks noRot="1" noChangeAspect="1"/>
          </p:cNvPicPr>
          <p:nvPr>
            <a:wavAudioFile r:embed="rId1" name="צליל מוקלט"/>
          </p:nvPr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2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מציין מיקום תוכן 5" descr="thCA182UJQ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3598"/>
            <a:ext cx="9144000" cy="6861598"/>
          </a:xfr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2424"/>
          </a:xfrm>
        </p:spPr>
        <p:txBody>
          <a:bodyPr>
            <a:noAutofit/>
          </a:bodyPr>
          <a:lstStyle/>
          <a:p>
            <a:pPr algn="ctr"/>
            <a:r>
              <a:rPr lang="ar-SA" sz="15000" b="1" dirty="0" smtClean="0">
                <a:solidFill>
                  <a:srgbClr val="FF0000"/>
                </a:solidFill>
              </a:rPr>
              <a:t>ح</a:t>
            </a:r>
            <a:endParaRPr lang="he-IL" sz="15000" b="1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ar-SA" dirty="0" smtClean="0">
              <a:solidFill>
                <a:srgbClr val="FF0000"/>
              </a:solidFill>
            </a:endParaRPr>
          </a:p>
          <a:p>
            <a:endParaRPr lang="ar-SA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ar-SA" sz="15000" b="1" dirty="0" smtClean="0">
                <a:solidFill>
                  <a:srgbClr val="FF0000"/>
                </a:solidFill>
              </a:rPr>
              <a:t>حلزون</a:t>
            </a:r>
            <a:endParaRPr lang="he-IL" sz="15000" b="1" dirty="0">
              <a:solidFill>
                <a:srgbClr val="FF0000"/>
              </a:solidFill>
            </a:endParaRPr>
          </a:p>
        </p:txBody>
      </p:sp>
      <p:pic>
        <p:nvPicPr>
          <p:cNvPr id="5" name="צליל מוקלט">
            <a:hlinkClick r:id="" action="ppaction://media"/>
          </p:cNvPr>
          <p:cNvPicPr>
            <a:picLocks noRot="1" noChangeAspect="1"/>
          </p:cNvPicPr>
          <p:nvPr>
            <a:wavAudioFile r:embed="rId1" name="צליל מוקלט"/>
          </p:nvPr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7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 descr="imagesCA94QYTK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35857"/>
            <a:ext cx="9144000" cy="6893857"/>
          </a:xfr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sz="12000" b="1" dirty="0" smtClean="0">
                <a:solidFill>
                  <a:srgbClr val="FF0000"/>
                </a:solidFill>
              </a:rPr>
              <a:t>خ</a:t>
            </a:r>
            <a:endParaRPr lang="he-IL" sz="12000" b="1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788024" y="1920085"/>
            <a:ext cx="4032448" cy="44348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ar-SA" sz="12000" dirty="0" smtClean="0">
                <a:solidFill>
                  <a:srgbClr val="FF0000"/>
                </a:solidFill>
              </a:rPr>
              <a:t>خروف</a:t>
            </a:r>
            <a:endParaRPr lang="he-IL" sz="12000" dirty="0">
              <a:solidFill>
                <a:srgbClr val="FF0000"/>
              </a:solidFill>
            </a:endParaRPr>
          </a:p>
        </p:txBody>
      </p:sp>
      <p:pic>
        <p:nvPicPr>
          <p:cNvPr id="6" name="צליל מוקלט">
            <a:hlinkClick r:id="" action="ppaction://media"/>
          </p:cNvPr>
          <p:cNvPicPr>
            <a:picLocks noRot="1" noChangeAspect="1"/>
          </p:cNvPicPr>
          <p:nvPr>
            <a:wavAudioFile r:embed="rId1" name="צליל מוקלט"/>
          </p:nvPr>
        </p:nvPicPr>
        <p:blipFill>
          <a:blip r:embed="rId4" cstate="print"/>
          <a:stretch>
            <a:fillRect/>
          </a:stretch>
        </p:blipFill>
        <p:spPr>
          <a:xfrm>
            <a:off x="179512" y="0"/>
            <a:ext cx="1008112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0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 descr="imagesCAI6S64R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42951"/>
          </a:xfr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sz="12000" b="1" dirty="0" smtClean="0">
                <a:solidFill>
                  <a:srgbClr val="FF0000"/>
                </a:solidFill>
              </a:rPr>
              <a:t>د</a:t>
            </a:r>
            <a:endParaRPr lang="he-IL" sz="12000" b="1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ar-SA" sz="11800" b="1" dirty="0" smtClean="0">
                <a:solidFill>
                  <a:srgbClr val="FF0000"/>
                </a:solidFill>
              </a:rPr>
              <a:t>  دب</a:t>
            </a:r>
            <a:endParaRPr lang="he-IL" sz="11800" b="1" dirty="0">
              <a:solidFill>
                <a:srgbClr val="FF0000"/>
              </a:solidFill>
            </a:endParaRPr>
          </a:p>
        </p:txBody>
      </p:sp>
      <p:pic>
        <p:nvPicPr>
          <p:cNvPr id="6" name="צליל מוקלט">
            <a:hlinkClick r:id="" action="ppaction://media"/>
          </p:cNvPr>
          <p:cNvPicPr>
            <a:picLocks noRot="1" noChangeAspect="1"/>
          </p:cNvPicPr>
          <p:nvPr>
            <a:wavAudioFile r:embed="rId1" name="צליל מוקלט"/>
          </p:nvPr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1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זרימה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1343</TotalTime>
  <Words>82</Words>
  <Application>Microsoft Office PowerPoint</Application>
  <PresentationFormat>عرض على الشاشة (3:4)‏</PresentationFormat>
  <Paragraphs>65</Paragraphs>
  <Slides>29</Slides>
  <Notes>1</Notes>
  <HiddenSlides>0</HiddenSlides>
  <MMClips>28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0" baseType="lpstr">
      <vt:lpstr>זרימה</vt:lpstr>
      <vt:lpstr>تعليم الحروف</vt:lpstr>
      <vt:lpstr>  أ</vt:lpstr>
      <vt:lpstr>ب</vt:lpstr>
      <vt:lpstr>ت</vt:lpstr>
      <vt:lpstr>ث</vt:lpstr>
      <vt:lpstr>ج</vt:lpstr>
      <vt:lpstr>ح</vt:lpstr>
      <vt:lpstr>خ</vt:lpstr>
      <vt:lpstr>د</vt:lpstr>
      <vt:lpstr>ذ</vt:lpstr>
      <vt:lpstr>ر</vt:lpstr>
      <vt:lpstr>ز</vt:lpstr>
      <vt:lpstr>س</vt:lpstr>
      <vt:lpstr>ش</vt:lpstr>
      <vt:lpstr>ص</vt:lpstr>
      <vt:lpstr>ض</vt:lpstr>
      <vt:lpstr>ط</vt:lpstr>
      <vt:lpstr>ظ</vt:lpstr>
      <vt:lpstr>ع</vt:lpstr>
      <vt:lpstr>  غ</vt:lpstr>
      <vt:lpstr>    ف</vt:lpstr>
      <vt:lpstr>ق</vt:lpstr>
      <vt:lpstr>ك</vt:lpstr>
      <vt:lpstr>ل</vt:lpstr>
      <vt:lpstr>م</vt:lpstr>
      <vt:lpstr>ن</vt:lpstr>
      <vt:lpstr>ه</vt:lpstr>
      <vt:lpstr>و</vt:lpstr>
      <vt:lpstr>ي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تعليم الحروف</dc:title>
  <dc:creator>Pelephone</dc:creator>
  <cp:lastModifiedBy>Arabic</cp:lastModifiedBy>
  <cp:revision>22</cp:revision>
  <dcterms:created xsi:type="dcterms:W3CDTF">2013-01-02T20:36:05Z</dcterms:created>
  <dcterms:modified xsi:type="dcterms:W3CDTF">2013-01-21T19:50:07Z</dcterms:modified>
</cp:coreProperties>
</file>