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85" autoAdjust="0"/>
    <p:restoredTop sz="94660"/>
  </p:normalViewPr>
  <p:slideViewPr>
    <p:cSldViewPr>
      <p:cViewPr>
        <p:scale>
          <a:sx n="46" d="100"/>
          <a:sy n="46" d="100"/>
        </p:scale>
        <p:origin x="-117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26B2418-0556-4139-8C0E-143E8C3E1328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7453011-1DA2-4F69-9704-DBBCCE24B51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942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53011-1DA2-4F69-9704-DBBCCE24B518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D03BA1-F706-4945-9525-EFA3851B4679}" type="datetimeFigureOut">
              <a:rPr lang="he-IL" smtClean="0"/>
              <a:pPr/>
              <a:t>י"א/שבט/תשע"ג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CD0240-551B-435F-90BD-D1AD4FC57080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ar-SA" sz="9600" b="1" dirty="0" smtClean="0"/>
              <a:t>لعبة الحروف</a:t>
            </a:r>
            <a:endParaRPr lang="he-IL" sz="9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ar-SA" dirty="0" smtClean="0"/>
              <a:t>اضغط على </a:t>
            </a:r>
            <a:r>
              <a:rPr lang="ar-SA" smtClean="0"/>
              <a:t>الحرف الأول </a:t>
            </a:r>
            <a:r>
              <a:rPr lang="ar-SA" dirty="0" smtClean="0"/>
              <a:t>للكلمة: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Autofit/>
          </a:bodyPr>
          <a:lstStyle/>
          <a:p>
            <a:pPr>
              <a:buNone/>
            </a:pPr>
            <a:endParaRPr lang="ar-SA" sz="100" dirty="0" smtClean="0"/>
          </a:p>
          <a:p>
            <a:pPr>
              <a:buNone/>
            </a:pPr>
            <a:endParaRPr lang="ar-SA" sz="7200" dirty="0" smtClean="0"/>
          </a:p>
          <a:p>
            <a:pPr>
              <a:buNone/>
            </a:pPr>
            <a:endParaRPr lang="ar-SA" sz="100" dirty="0" smtClean="0"/>
          </a:p>
          <a:p>
            <a:pPr algn="ctr">
              <a:buNone/>
            </a:pPr>
            <a:r>
              <a:rPr lang="ar-SA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خروف</a:t>
            </a:r>
            <a:endParaRPr lang="he-IL" sz="6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אליפסה 3">
            <a:hlinkClick r:id="rId2" action="ppaction://hlinksldjump"/>
          </p:cNvPr>
          <p:cNvSpPr/>
          <p:nvPr/>
        </p:nvSpPr>
        <p:spPr>
          <a:xfrm>
            <a:off x="6012160" y="2636912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>
                <a:solidFill>
                  <a:srgbClr val="FF0000"/>
                </a:solidFill>
              </a:rPr>
              <a:t>ح</a:t>
            </a:r>
            <a:endParaRPr lang="he-IL" sz="6000" dirty="0">
              <a:solidFill>
                <a:srgbClr val="FF0000"/>
              </a:solidFill>
            </a:endParaRPr>
          </a:p>
        </p:txBody>
      </p:sp>
      <p:sp>
        <p:nvSpPr>
          <p:cNvPr id="5" name="אליפסה 4">
            <a:hlinkClick r:id="rId2" action="ppaction://hlinksldjump"/>
          </p:cNvPr>
          <p:cNvSpPr/>
          <p:nvPr/>
        </p:nvSpPr>
        <p:spPr>
          <a:xfrm>
            <a:off x="5580112" y="4653136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rgbClr val="FF0000"/>
                </a:solidFill>
              </a:rPr>
              <a:t>ع</a:t>
            </a:r>
            <a:endParaRPr lang="he-IL" sz="6000" dirty="0">
              <a:solidFill>
                <a:srgbClr val="FF0000"/>
              </a:solidFill>
            </a:endParaRPr>
          </a:p>
        </p:txBody>
      </p:sp>
      <p:sp>
        <p:nvSpPr>
          <p:cNvPr id="6" name="אליפסה 5">
            <a:hlinkClick r:id="rId2" action="ppaction://hlinksldjump"/>
          </p:cNvPr>
          <p:cNvSpPr/>
          <p:nvPr/>
        </p:nvSpPr>
        <p:spPr>
          <a:xfrm>
            <a:off x="2123728" y="2996952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rgbClr val="FF0000"/>
                </a:solidFill>
              </a:rPr>
              <a:t>ا</a:t>
            </a:r>
            <a:endParaRPr lang="he-IL" sz="6000" dirty="0">
              <a:solidFill>
                <a:srgbClr val="FF0000"/>
              </a:solidFill>
            </a:endParaRPr>
          </a:p>
        </p:txBody>
      </p:sp>
      <p:sp>
        <p:nvSpPr>
          <p:cNvPr id="7" name="אליפסה 6">
            <a:hlinkClick r:id="rId2" action="ppaction://hlinksldjump"/>
          </p:cNvPr>
          <p:cNvSpPr/>
          <p:nvPr/>
        </p:nvSpPr>
        <p:spPr>
          <a:xfrm>
            <a:off x="2987824" y="4797152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rgbClr val="FF0000"/>
                </a:solidFill>
              </a:rPr>
              <a:t>ج</a:t>
            </a:r>
            <a:endParaRPr lang="he-IL" sz="6000" dirty="0">
              <a:solidFill>
                <a:srgbClr val="FF0000"/>
              </a:solidFill>
            </a:endParaRPr>
          </a:p>
        </p:txBody>
      </p:sp>
      <p:sp>
        <p:nvSpPr>
          <p:cNvPr id="8" name="אליפסה 7">
            <a:hlinkClick r:id="rId3" action="ppaction://hlinksldjump"/>
          </p:cNvPr>
          <p:cNvSpPr/>
          <p:nvPr/>
        </p:nvSpPr>
        <p:spPr>
          <a:xfrm>
            <a:off x="4139952" y="1700808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>
                <a:solidFill>
                  <a:srgbClr val="FF0000"/>
                </a:solidFill>
              </a:rPr>
              <a:t>خ</a:t>
            </a:r>
            <a:endParaRPr lang="he-IL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ar-SA" sz="9600" dirty="0" smtClean="0">
                <a:solidFill>
                  <a:schemeClr val="accent2">
                    <a:lumMod val="75000"/>
                  </a:schemeClr>
                </a:solidFill>
              </a:rPr>
              <a:t>احسنت</a:t>
            </a:r>
            <a:endParaRPr lang="he-IL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4338" name="Picture 2" descr="http://www.t555t.com/wp-content/uploads/440_1165401900-150x1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412776"/>
            <a:ext cx="5256584" cy="5256584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ar-SA" sz="9600" dirty="0" smtClean="0"/>
              <a:t>حاول مرة اخرى</a:t>
            </a:r>
            <a:endParaRPr lang="he-IL" sz="9600" dirty="0"/>
          </a:p>
        </p:txBody>
      </p:sp>
      <p:pic>
        <p:nvPicPr>
          <p:cNvPr id="13314" name="Picture 2" descr="http://t0.gstatic.com/images?q=tbn:ANd9GcRCUJce-M5e28Thzoh02tTKs5mNyR7Wargt57iFWI-NyFBODVI5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84784"/>
            <a:ext cx="4680520" cy="4968552"/>
          </a:xfrm>
          <a:prstGeom prst="rect">
            <a:avLst/>
          </a:prstGeom>
          <a:noFill/>
        </p:spPr>
      </p:pic>
      <p:sp>
        <p:nvSpPr>
          <p:cNvPr id="5" name="חץ שמאלה 4">
            <a:hlinkClick r:id="rId3" action="ppaction://hlinksldjump"/>
          </p:cNvPr>
          <p:cNvSpPr/>
          <p:nvPr/>
        </p:nvSpPr>
        <p:spPr>
          <a:xfrm>
            <a:off x="179512" y="5445224"/>
            <a:ext cx="2088232" cy="1196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/>
              <a:t>العودة</a:t>
            </a:r>
            <a:endParaRPr lang="he-IL" sz="3600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20</Words>
  <Application>Microsoft Office PowerPoint</Application>
  <PresentationFormat>عرض على الشاشة (3:4)‏</PresentationFormat>
  <Paragraphs>15</Paragraphs>
  <Slides>4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זרימה</vt:lpstr>
      <vt:lpstr>لعبة الحروف</vt:lpstr>
      <vt:lpstr>اضغط على الحرف الأول للكلمة:</vt:lpstr>
      <vt:lpstr>احسنت</vt:lpstr>
      <vt:lpstr>حاول مرة اخرى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لعبة الحروف</dc:title>
  <dc:creator>Pelephone</dc:creator>
  <cp:lastModifiedBy>Arabic</cp:lastModifiedBy>
  <cp:revision>4</cp:revision>
  <dcterms:created xsi:type="dcterms:W3CDTF">2013-01-22T10:12:05Z</dcterms:created>
  <dcterms:modified xsi:type="dcterms:W3CDTF">2013-01-22T17:19:00Z</dcterms:modified>
</cp:coreProperties>
</file>