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090D-1546-4E48-AE77-9F102993DCA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F92F-D4EF-4578-9711-9E454EC19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876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090D-1546-4E48-AE77-9F102993DCA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F92F-D4EF-4578-9711-9E454EC19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37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090D-1546-4E48-AE77-9F102993DCA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F92F-D4EF-4578-9711-9E454EC19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052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090D-1546-4E48-AE77-9F102993DCA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F92F-D4EF-4578-9711-9E454EC19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10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090D-1546-4E48-AE77-9F102993DCA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F92F-D4EF-4578-9711-9E454EC19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05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090D-1546-4E48-AE77-9F102993DCA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F92F-D4EF-4578-9711-9E454EC19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60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090D-1546-4E48-AE77-9F102993DCA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F92F-D4EF-4578-9711-9E454EC19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91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090D-1546-4E48-AE77-9F102993DCA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F92F-D4EF-4578-9711-9E454EC19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57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090D-1546-4E48-AE77-9F102993DCA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F92F-D4EF-4578-9711-9E454EC19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26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090D-1546-4E48-AE77-9F102993DCA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F92F-D4EF-4578-9711-9E454EC19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77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090D-1546-4E48-AE77-9F102993DCA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F92F-D4EF-4578-9711-9E454EC19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72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D090D-1546-4E48-AE77-9F102993DCA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DF92F-D4EF-4578-9711-9E454EC19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040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\Desktop\img_1347973156_454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مستدير الزوايا 3"/>
          <p:cNvSpPr/>
          <p:nvPr/>
        </p:nvSpPr>
        <p:spPr>
          <a:xfrm>
            <a:off x="797140" y="850566"/>
            <a:ext cx="5688632" cy="12241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400" dirty="0" smtClean="0">
                <a:solidFill>
                  <a:srgbClr val="CC0099"/>
                </a:solidFill>
              </a:rPr>
              <a:t>مساحة </a:t>
            </a:r>
            <a:r>
              <a:rPr lang="ar-JO" sz="4400" dirty="0" err="1" smtClean="0">
                <a:solidFill>
                  <a:srgbClr val="CC0099"/>
                </a:solidFill>
              </a:rPr>
              <a:t>الدائره</a:t>
            </a:r>
            <a:endParaRPr lang="en-US" sz="4400" dirty="0">
              <a:solidFill>
                <a:srgbClr val="CC0099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83568" y="2924944"/>
            <a:ext cx="5802204" cy="34163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endParaRPr lang="ar-JO" sz="2400" dirty="0" smtClean="0">
              <a:solidFill>
                <a:srgbClr val="FF0000"/>
              </a:solidFill>
            </a:endParaRPr>
          </a:p>
          <a:p>
            <a:pPr algn="r" rtl="1"/>
            <a:endParaRPr lang="ar-JO" sz="2400" dirty="0">
              <a:solidFill>
                <a:srgbClr val="FF0000"/>
              </a:solidFill>
            </a:endParaRPr>
          </a:p>
          <a:p>
            <a:pPr algn="r" rtl="1"/>
            <a:endParaRPr lang="ar-JO" sz="2400" dirty="0" smtClean="0">
              <a:solidFill>
                <a:srgbClr val="FF0000"/>
              </a:solidFill>
            </a:endParaRPr>
          </a:p>
          <a:p>
            <a:pPr algn="r" rtl="1"/>
            <a:endParaRPr lang="ar-JO" sz="2400" dirty="0">
              <a:solidFill>
                <a:srgbClr val="FF0000"/>
              </a:solidFill>
            </a:endParaRPr>
          </a:p>
          <a:p>
            <a:pPr algn="r" rtl="1"/>
            <a:endParaRPr lang="ar-JO" sz="2400" dirty="0" smtClean="0">
              <a:solidFill>
                <a:srgbClr val="FF0000"/>
              </a:solidFill>
            </a:endParaRPr>
          </a:p>
          <a:p>
            <a:pPr algn="r" rtl="1"/>
            <a:endParaRPr lang="ar-JO" sz="2400" dirty="0">
              <a:solidFill>
                <a:srgbClr val="FF0000"/>
              </a:solidFill>
            </a:endParaRPr>
          </a:p>
          <a:p>
            <a:pPr algn="r" rtl="1"/>
            <a:endParaRPr lang="ar-JO" sz="2400" dirty="0" smtClean="0">
              <a:solidFill>
                <a:srgbClr val="FF0000"/>
              </a:solidFill>
            </a:endParaRPr>
          </a:p>
          <a:p>
            <a:pPr algn="r" rtl="1"/>
            <a:endParaRPr lang="ar-JO" sz="2400" dirty="0">
              <a:solidFill>
                <a:srgbClr val="FF0000"/>
              </a:solidFill>
            </a:endParaRPr>
          </a:p>
          <a:p>
            <a:pPr algn="r" rtl="1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97140" y="2942611"/>
            <a:ext cx="5503052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JO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اعداد : </a:t>
            </a:r>
          </a:p>
          <a:p>
            <a:pPr algn="ctr" rtl="1"/>
            <a:r>
              <a:rPr lang="ar-JO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سعاد شيخ يوسف</a:t>
            </a:r>
          </a:p>
          <a:p>
            <a:pPr algn="ctr" rtl="1"/>
            <a:r>
              <a:rPr lang="ar-JO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رنا جبالي</a:t>
            </a:r>
          </a:p>
          <a:p>
            <a:pPr algn="ctr" rtl="1"/>
            <a:r>
              <a:rPr lang="ar-JO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امنه </a:t>
            </a:r>
            <a:r>
              <a:rPr lang="ar-JO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مصاروه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59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\Desktop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وسيلة شرح على شكل سحابة 2"/>
          <p:cNvSpPr/>
          <p:nvPr/>
        </p:nvSpPr>
        <p:spPr>
          <a:xfrm>
            <a:off x="1187624" y="548680"/>
            <a:ext cx="7416824" cy="4320480"/>
          </a:xfrm>
          <a:prstGeom prst="cloud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solidFill>
                  <a:schemeClr val="tx1"/>
                </a:solidFill>
                <a:ea typeface="Calibri"/>
                <a:cs typeface="Traditional Arabic"/>
              </a:rPr>
              <a:t>اراد صاحب بيت ابو محمد ان يبلط قطعه دائريه من حديقته ذهب لصاحب البلاط وطلب منه أن يقوم بتبليط </a:t>
            </a:r>
            <a:r>
              <a:rPr lang="ar-SA" sz="2400" b="1" dirty="0" err="1">
                <a:solidFill>
                  <a:schemeClr val="tx1"/>
                </a:solidFill>
                <a:ea typeface="Calibri"/>
                <a:cs typeface="Traditional Arabic"/>
              </a:rPr>
              <a:t>الحديقه</a:t>
            </a:r>
            <a:r>
              <a:rPr lang="ar-SA" sz="2400" b="1" dirty="0">
                <a:solidFill>
                  <a:schemeClr val="tx1"/>
                </a:solidFill>
                <a:ea typeface="Calibri"/>
                <a:cs typeface="Traditional Arabic"/>
              </a:rPr>
              <a:t>، فطلب منه  البلاط أن يقوم بحساب مساحة </a:t>
            </a:r>
            <a:r>
              <a:rPr lang="ar-SA" sz="2400" b="1" dirty="0" err="1">
                <a:solidFill>
                  <a:schemeClr val="tx1"/>
                </a:solidFill>
                <a:ea typeface="Calibri"/>
                <a:cs typeface="Traditional Arabic"/>
              </a:rPr>
              <a:t>الحديقه</a:t>
            </a:r>
            <a:r>
              <a:rPr lang="ar-SA" sz="2400" b="1" dirty="0">
                <a:solidFill>
                  <a:schemeClr val="tx1"/>
                </a:solidFill>
                <a:ea typeface="Calibri"/>
                <a:cs typeface="Traditional Arabic"/>
              </a:rPr>
              <a:t> من اجل أن يقوم بتحديد عدد البلاطات التي سيحتاجها من اجل تبليط </a:t>
            </a:r>
            <a:r>
              <a:rPr lang="ar-SA" sz="2400" b="1" dirty="0" err="1">
                <a:solidFill>
                  <a:schemeClr val="tx1"/>
                </a:solidFill>
                <a:ea typeface="Calibri"/>
                <a:cs typeface="Traditional Arabic"/>
              </a:rPr>
              <a:t>الحديقه</a:t>
            </a:r>
            <a:r>
              <a:rPr lang="ar-SA" sz="2400" b="1" dirty="0">
                <a:solidFill>
                  <a:schemeClr val="tx1"/>
                </a:solidFill>
                <a:ea typeface="Calibri"/>
                <a:cs typeface="Traditional Arabic"/>
              </a:rPr>
              <a:t>.</a:t>
            </a:r>
            <a:endParaRPr lang="en-US" sz="1600" b="1" dirty="0">
              <a:solidFill>
                <a:schemeClr val="tx1"/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solidFill>
                  <a:schemeClr val="tx1"/>
                </a:solidFill>
                <a:ea typeface="Calibri"/>
                <a:cs typeface="Traditional Arabic"/>
              </a:rPr>
              <a:t>هيا بنا نساعد ابو محمد</a:t>
            </a:r>
            <a:r>
              <a:rPr lang="ar-SA" b="1" dirty="0">
                <a:solidFill>
                  <a:schemeClr val="tx1"/>
                </a:solidFill>
                <a:ea typeface="Calibri"/>
                <a:cs typeface="Traditional Arabic"/>
              </a:rPr>
              <a:t>.</a:t>
            </a:r>
            <a:endParaRPr lang="en-US" sz="1200" b="1" dirty="0">
              <a:solidFill>
                <a:schemeClr val="tx1"/>
              </a:solidFill>
              <a:ea typeface="Calibri"/>
              <a:cs typeface="Arial"/>
            </a:endParaRPr>
          </a:p>
          <a:p>
            <a:r>
              <a:rPr lang="ar-SA" b="1" dirty="0">
                <a:solidFill>
                  <a:schemeClr val="tx1"/>
                </a:solidFill>
                <a:ea typeface="Calibri"/>
                <a:cs typeface="Traditional Arabic"/>
              </a:rPr>
              <a:t>اقترحوا عليه حلولا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589240"/>
            <a:ext cx="1800200" cy="1130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09120"/>
            <a:ext cx="2448272" cy="164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0795241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63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نسق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</dc:creator>
  <cp:lastModifiedBy>win7207</cp:lastModifiedBy>
  <cp:revision>5</cp:revision>
  <dcterms:created xsi:type="dcterms:W3CDTF">2013-01-25T12:53:35Z</dcterms:created>
  <dcterms:modified xsi:type="dcterms:W3CDTF">2013-01-26T10:00:36Z</dcterms:modified>
</cp:coreProperties>
</file>