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4275-DA9C-4267-8DF7-15E2D21055C3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F10E-001B-40EB-8FBB-91E18AFD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7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4275-DA9C-4267-8DF7-15E2D21055C3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F10E-001B-40EB-8FBB-91E18AFD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0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4275-DA9C-4267-8DF7-15E2D21055C3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F10E-001B-40EB-8FBB-91E18AFD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0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4275-DA9C-4267-8DF7-15E2D21055C3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F10E-001B-40EB-8FBB-91E18AFD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4275-DA9C-4267-8DF7-15E2D21055C3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F10E-001B-40EB-8FBB-91E18AFD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4275-DA9C-4267-8DF7-15E2D21055C3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F10E-001B-40EB-8FBB-91E18AFD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4275-DA9C-4267-8DF7-15E2D21055C3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F10E-001B-40EB-8FBB-91E18AFD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7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4275-DA9C-4267-8DF7-15E2D21055C3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F10E-001B-40EB-8FBB-91E18AFD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1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4275-DA9C-4267-8DF7-15E2D21055C3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F10E-001B-40EB-8FBB-91E18AFD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6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4275-DA9C-4267-8DF7-15E2D21055C3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F10E-001B-40EB-8FBB-91E18AFD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23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84275-DA9C-4267-8DF7-15E2D21055C3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7F10E-001B-40EB-8FBB-91E18AFD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84275-DA9C-4267-8DF7-15E2D21055C3}" type="datetimeFigureOut">
              <a:rPr lang="en-US" smtClean="0"/>
              <a:t>1/18/2013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7F10E-001B-40EB-8FBB-91E18AFDE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3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sz="6000" b="1" u="sng" dirty="0" smtClean="0"/>
              <a:t>اختر الجواب الصحيح</a:t>
            </a:r>
            <a:endParaRPr lang="en-US" sz="6000" b="1" u="sng" dirty="0"/>
          </a:p>
        </p:txBody>
      </p:sp>
      <p:sp>
        <p:nvSpPr>
          <p:cNvPr id="2" name="מלבן מעוגל 1"/>
          <p:cNvSpPr/>
          <p:nvPr/>
        </p:nvSpPr>
        <p:spPr>
          <a:xfrm>
            <a:off x="827584" y="5373216"/>
            <a:ext cx="237626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الى </a:t>
            </a:r>
            <a:r>
              <a:rPr lang="ar-SA" sz="3600" b="1" dirty="0" smtClean="0">
                <a:solidFill>
                  <a:schemeClr val="tx1"/>
                </a:solidFill>
                <a:hlinkClick r:id="rId3" action="ppaction://hlinksldjump"/>
              </a:rPr>
              <a:t>الامام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5292080" y="5373216"/>
            <a:ext cx="35283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اجابة صحيحة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251520" y="5691188"/>
            <a:ext cx="2880320" cy="978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السؤال </a:t>
            </a:r>
            <a:r>
              <a:rPr lang="ar-SA" sz="3600" b="1" dirty="0" smtClean="0">
                <a:solidFill>
                  <a:schemeClr val="tx1"/>
                </a:solidFill>
                <a:hlinkClick r:id="rId4" action="ppaction://hlinksldjump"/>
              </a:rPr>
              <a:t>القادم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408712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>
            <a:hlinkClick r:id="rId3" action="ppaction://hlinksldjump"/>
          </p:cNvPr>
          <p:cNvSpPr/>
          <p:nvPr/>
        </p:nvSpPr>
        <p:spPr>
          <a:xfrm>
            <a:off x="6298767" y="5459109"/>
            <a:ext cx="1944216" cy="1080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خ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1619672" y="5445223"/>
            <a:ext cx="2016224" cy="1080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خـ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7063"/>
            <a:ext cx="7718425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539552" y="5373216"/>
            <a:ext cx="302433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السؤال </a:t>
            </a:r>
            <a:r>
              <a:rPr lang="ar-SA" sz="3600" b="1" dirty="0" smtClean="0">
                <a:solidFill>
                  <a:schemeClr val="tx1"/>
                </a:solidFill>
                <a:hlinkClick r:id="rId3" action="ppaction://hlinksldjump"/>
              </a:rPr>
              <a:t>السابق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2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86400"/>
            <a:ext cx="5472608" cy="533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6372200" y="5229200"/>
            <a:ext cx="259228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اجابة صحيحة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467544" y="5445224"/>
            <a:ext cx="259228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السؤال </a:t>
            </a:r>
            <a:r>
              <a:rPr lang="ar-SA" sz="3600" b="1" dirty="0" smtClean="0">
                <a:solidFill>
                  <a:schemeClr val="tx1"/>
                </a:solidFill>
                <a:hlinkClick r:id="rId3" action="ppaction://hlinksldjump"/>
              </a:rPr>
              <a:t>القادم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92697"/>
            <a:ext cx="5544616" cy="451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>
            <a:hlinkClick r:id="rId3" action="ppaction://hlinksldjump"/>
          </p:cNvPr>
          <p:cNvSpPr/>
          <p:nvPr/>
        </p:nvSpPr>
        <p:spPr>
          <a:xfrm>
            <a:off x="6660232" y="5203554"/>
            <a:ext cx="2160240" cy="11777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خ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1187624" y="5203554"/>
            <a:ext cx="2232248" cy="1105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خـ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7063"/>
            <a:ext cx="7718425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323528" y="5229200"/>
            <a:ext cx="309634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hlinkClick r:id="rId3" action="ppaction://hlinksldjump"/>
              </a:rPr>
              <a:t>السؤال السابق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758825"/>
            <a:ext cx="5475287" cy="534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5940152" y="5445224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/>
              <a:t>اجابة صحيحة</a:t>
            </a:r>
            <a:endParaRPr lang="en-US" sz="4000" b="1" dirty="0"/>
          </a:p>
        </p:txBody>
      </p:sp>
      <p:sp>
        <p:nvSpPr>
          <p:cNvPr id="2" name="מלבן מעוגל 1"/>
          <p:cNvSpPr/>
          <p:nvPr/>
        </p:nvSpPr>
        <p:spPr>
          <a:xfrm>
            <a:off x="395536" y="5589240"/>
            <a:ext cx="288032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hlinkClick r:id="rId3" action="ppaction://hlinksldjump"/>
              </a:rPr>
              <a:t>السؤال القادم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8717"/>
            <a:ext cx="4752528" cy="403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>
            <a:hlinkClick r:id="rId3" action="ppaction://hlinksldjump"/>
          </p:cNvPr>
          <p:cNvSpPr/>
          <p:nvPr/>
        </p:nvSpPr>
        <p:spPr>
          <a:xfrm>
            <a:off x="971600" y="5373216"/>
            <a:ext cx="18722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ـخ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6415073" y="5373216"/>
            <a:ext cx="16561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خـ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77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7063"/>
            <a:ext cx="7718425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395536" y="5229200"/>
            <a:ext cx="280831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hlinkClick r:id="rId3" action="ppaction://hlinksldjump"/>
              </a:rPr>
              <a:t>السؤال</a:t>
            </a:r>
            <a:r>
              <a:rPr lang="ar-SA" sz="3600" b="1" dirty="0" smtClean="0">
                <a:solidFill>
                  <a:schemeClr val="tx1"/>
                </a:solidFill>
              </a:rPr>
              <a:t> السابق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3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755650"/>
            <a:ext cx="5475287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5868144" y="5589240"/>
            <a:ext cx="280831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اجابة صحيحة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179512" y="5589240"/>
            <a:ext cx="324036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السؤال </a:t>
            </a:r>
            <a:r>
              <a:rPr lang="ar-SA" sz="3600" b="1" dirty="0" smtClean="0">
                <a:solidFill>
                  <a:schemeClr val="tx1"/>
                </a:solidFill>
                <a:hlinkClick r:id="rId3" action="ppaction://hlinksldjump"/>
              </a:rPr>
              <a:t>القادم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60040" y="1340768"/>
            <a:ext cx="7772400" cy="1470025"/>
          </a:xfrm>
        </p:spPr>
        <p:txBody>
          <a:bodyPr/>
          <a:lstStyle/>
          <a:p>
            <a:r>
              <a:rPr lang="ar-SA" b="1" dirty="0" smtClean="0"/>
              <a:t>حرف </a:t>
            </a:r>
            <a:r>
              <a:rPr lang="ar-SA" b="1" dirty="0" smtClean="0"/>
              <a:t>خ  </a:t>
            </a:r>
            <a:r>
              <a:rPr lang="ar-SA" b="1" dirty="0" smtClean="0"/>
              <a:t>في الاول ام في الاخر</a:t>
            </a:r>
            <a:endParaRPr lang="en-US" b="1" dirty="0"/>
          </a:p>
        </p:txBody>
      </p:sp>
      <p:sp>
        <p:nvSpPr>
          <p:cNvPr id="4" name="מלבן מעוגל 3">
            <a:hlinkClick r:id="rId3" action="ppaction://hlinksldjump"/>
          </p:cNvPr>
          <p:cNvSpPr/>
          <p:nvPr/>
        </p:nvSpPr>
        <p:spPr>
          <a:xfrm>
            <a:off x="6444208" y="4221088"/>
            <a:ext cx="208823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solidFill>
                  <a:srgbClr val="FF0000"/>
                </a:solidFill>
              </a:rPr>
              <a:t>خ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1331640" y="4221088"/>
            <a:ext cx="208823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 smtClean="0">
                <a:solidFill>
                  <a:srgbClr val="FF0000"/>
                </a:solidFill>
              </a:rPr>
              <a:t>خــ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55332"/>
            <a:ext cx="4896543" cy="384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>
            <a:hlinkClick r:id="rId3" action="ppaction://hlinksldjump"/>
          </p:cNvPr>
          <p:cNvSpPr/>
          <p:nvPr/>
        </p:nvSpPr>
        <p:spPr>
          <a:xfrm>
            <a:off x="6660232" y="5589240"/>
            <a:ext cx="22322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خ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1043608" y="5589240"/>
            <a:ext cx="216024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خـ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7063"/>
            <a:ext cx="7718425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251520" y="5589240"/>
            <a:ext cx="280831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السؤال </a:t>
            </a:r>
            <a:r>
              <a:rPr lang="ar-SA" sz="3600" b="1" dirty="0" smtClean="0">
                <a:solidFill>
                  <a:schemeClr val="tx1"/>
                </a:solidFill>
                <a:hlinkClick r:id="rId3" action="ppaction://hlinksldjump"/>
              </a:rPr>
              <a:t>السابق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755650"/>
            <a:ext cx="5475287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6084168" y="5517232"/>
            <a:ext cx="266429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اجابة صحيحة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251520" y="5517232"/>
            <a:ext cx="30243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السؤال </a:t>
            </a:r>
            <a:r>
              <a:rPr lang="ar-SA" sz="3600" b="1" dirty="0" smtClean="0">
                <a:solidFill>
                  <a:schemeClr val="tx1"/>
                </a:solidFill>
                <a:hlinkClick r:id="rId3" action="ppaction://hlinksldjump"/>
              </a:rPr>
              <a:t>القادم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19169"/>
            <a:ext cx="3960440" cy="382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>
            <a:hlinkClick r:id="rId3" action="ppaction://hlinksldjump"/>
          </p:cNvPr>
          <p:cNvSpPr/>
          <p:nvPr/>
        </p:nvSpPr>
        <p:spPr>
          <a:xfrm>
            <a:off x="1043608" y="5373216"/>
            <a:ext cx="194421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خ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6156176" y="5373216"/>
            <a:ext cx="187220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خـ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7063"/>
            <a:ext cx="7718425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251520" y="5517232"/>
            <a:ext cx="338437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السؤال </a:t>
            </a:r>
            <a:r>
              <a:rPr lang="ar-SA" sz="3600" b="1" dirty="0" smtClean="0">
                <a:solidFill>
                  <a:schemeClr val="tx1"/>
                </a:solidFill>
                <a:hlinkClick r:id="rId3" action="ppaction://hlinksldjump"/>
              </a:rPr>
              <a:t>السابق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0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755650"/>
            <a:ext cx="5475287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5436096" y="5445224"/>
            <a:ext cx="338437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اجابة صحيحة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395536" y="5445224"/>
            <a:ext cx="288032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hlinkClick r:id="rId3" action="ppaction://hlinksldjump"/>
              </a:rPr>
              <a:t>السؤال</a:t>
            </a:r>
            <a:r>
              <a:rPr lang="ar-SA" sz="3600" b="1" dirty="0" smtClean="0">
                <a:solidFill>
                  <a:schemeClr val="tx1"/>
                </a:solidFill>
              </a:rPr>
              <a:t> القادم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59" y="1703032"/>
            <a:ext cx="4651398" cy="280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>
            <a:hlinkClick r:id="rId3" action="ppaction://hlinksldjump"/>
          </p:cNvPr>
          <p:cNvSpPr/>
          <p:nvPr/>
        </p:nvSpPr>
        <p:spPr>
          <a:xfrm>
            <a:off x="1115616" y="5085184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خ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5724128" y="5085184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خـ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4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627063"/>
            <a:ext cx="7718425" cy="560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395536" y="5157192"/>
            <a:ext cx="273630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السؤال </a:t>
            </a:r>
            <a:r>
              <a:rPr lang="ar-SA" sz="3600" b="1" dirty="0" smtClean="0">
                <a:solidFill>
                  <a:schemeClr val="tx1"/>
                </a:solidFill>
                <a:hlinkClick r:id="rId3" action="ppaction://hlinksldjump"/>
              </a:rPr>
              <a:t>السابق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755650"/>
            <a:ext cx="5475287" cy="534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5724128" y="5301208"/>
            <a:ext cx="309634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اجابة صحيحة</a:t>
            </a:r>
          </a:p>
        </p:txBody>
      </p:sp>
    </p:spTree>
    <p:extLst>
      <p:ext uri="{BB962C8B-B14F-4D97-AF65-F5344CB8AC3E}">
        <p14:creationId xmlns:p14="http://schemas.microsoft.com/office/powerpoint/2010/main" val="7103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2555776" y="4797152"/>
            <a:ext cx="6264696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chemeClr val="tx1"/>
                </a:solidFill>
              </a:rPr>
              <a:t>صحيح , اجابة صحيحة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5" name="חץ ימינה 4">
            <a:hlinkClick r:id="rId3" action="ppaction://hlinksldjump"/>
          </p:cNvPr>
          <p:cNvSpPr/>
          <p:nvPr/>
        </p:nvSpPr>
        <p:spPr>
          <a:xfrm>
            <a:off x="395536" y="5589240"/>
            <a:ext cx="1440160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hlinkClick r:id="rId4" action="ppaction://hlinksldjump"/>
              </a:rPr>
              <a:t>السؤال</a:t>
            </a:r>
            <a:r>
              <a:rPr lang="ar-SA" sz="2400" b="1" dirty="0" smtClean="0">
                <a:solidFill>
                  <a:schemeClr val="tx1"/>
                </a:solidFill>
              </a:rPr>
              <a:t> القادم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2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5364088" y="5157192"/>
            <a:ext cx="360040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خطا, حاول مرة اخرى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חץ ימינה 4">
            <a:hlinkClick r:id="rId3" action="ppaction://hlinksldjump"/>
          </p:cNvPr>
          <p:cNvSpPr/>
          <p:nvPr/>
        </p:nvSpPr>
        <p:spPr>
          <a:xfrm>
            <a:off x="539552" y="5913276"/>
            <a:ext cx="1656184" cy="9447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</a:rPr>
              <a:t>عودة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2" y="0"/>
            <a:ext cx="915035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1" dirty="0" smtClean="0"/>
              <a:t>حرف ال خ في الاول ام في الاخر</a:t>
            </a:r>
            <a:endParaRPr lang="en-US" sz="4400" b="1" dirty="0"/>
          </a:p>
        </p:txBody>
      </p:sp>
      <p:sp>
        <p:nvSpPr>
          <p:cNvPr id="4" name="מלבן מעוגל 3">
            <a:hlinkClick r:id="rId3" action="ppaction://hlinksldjump"/>
          </p:cNvPr>
          <p:cNvSpPr/>
          <p:nvPr/>
        </p:nvSpPr>
        <p:spPr>
          <a:xfrm>
            <a:off x="6228184" y="4293096"/>
            <a:ext cx="266429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خ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971600" y="4293096"/>
            <a:ext cx="273630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خـ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5436096" y="5445224"/>
            <a:ext cx="338437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حاول مرة اخرى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539552" y="5589240"/>
            <a:ext cx="20882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hlinkClick r:id="rId3" action="ppaction://hlinksldjump"/>
              </a:rPr>
              <a:t>السؤال</a:t>
            </a:r>
            <a:r>
              <a:rPr lang="ar-SA" sz="3200" b="1" dirty="0" smtClean="0">
                <a:solidFill>
                  <a:schemeClr val="tx1"/>
                </a:solidFill>
              </a:rPr>
              <a:t> السابق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7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5436096" y="5229200"/>
            <a:ext cx="3456384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اجابة صحيحة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" name="מלבן מעוגל 1"/>
          <p:cNvSpPr/>
          <p:nvPr/>
        </p:nvSpPr>
        <p:spPr>
          <a:xfrm>
            <a:off x="251520" y="5661248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hlinkClick r:id="rId3" action="ppaction://hlinksldjump"/>
              </a:rPr>
              <a:t>السؤال القادم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07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endParaRPr lang="ar-SA" dirty="0" smtClean="0"/>
          </a:p>
          <a:p>
            <a:pPr marL="0" indent="0" algn="r">
              <a:buNone/>
            </a:pPr>
            <a:endParaRPr lang="ar-S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מעוגל 3">
            <a:hlinkClick r:id="rId3" action="ppaction://hlinksldjump"/>
          </p:cNvPr>
          <p:cNvSpPr/>
          <p:nvPr/>
        </p:nvSpPr>
        <p:spPr>
          <a:xfrm>
            <a:off x="6732240" y="4947026"/>
            <a:ext cx="216024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solidFill>
                  <a:schemeClr val="tx1"/>
                </a:solidFill>
              </a:rPr>
              <a:t>خـ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755576" y="4941168"/>
            <a:ext cx="201622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</a:rPr>
              <a:t>خ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714803" cy="560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מעוגל 1"/>
          <p:cNvSpPr/>
          <p:nvPr/>
        </p:nvSpPr>
        <p:spPr>
          <a:xfrm>
            <a:off x="539552" y="5445224"/>
            <a:ext cx="331236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hlinkClick r:id="rId3" action="ppaction://hlinksldjump"/>
              </a:rPr>
              <a:t>عودة</a:t>
            </a:r>
            <a:r>
              <a:rPr lang="ar-SA" sz="3600" b="1" dirty="0" smtClean="0">
                <a:solidFill>
                  <a:schemeClr val="tx1"/>
                </a:solidFill>
              </a:rPr>
              <a:t> للسؤال السابق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100</Words>
  <Application>Microsoft Office PowerPoint</Application>
  <PresentationFormat>‫הצגה על המסך (4:3)</PresentationFormat>
  <Paragraphs>52</Paragraphs>
  <Slides>28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28</vt:i4>
      </vt:variant>
    </vt:vector>
  </HeadingPairs>
  <TitlesOfParts>
    <vt:vector size="29" baseType="lpstr">
      <vt:lpstr>ערכת נושא Office</vt:lpstr>
      <vt:lpstr>מצגת של PowerPoint</vt:lpstr>
      <vt:lpstr>حرف خ  في الاول ام في الاخر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حرف خ  في الاول ام في الاخر</dc:title>
  <dc:creator>HEBREW</dc:creator>
  <cp:lastModifiedBy>HEBREW</cp:lastModifiedBy>
  <cp:revision>15</cp:revision>
  <dcterms:created xsi:type="dcterms:W3CDTF">2013-01-15T19:17:29Z</dcterms:created>
  <dcterms:modified xsi:type="dcterms:W3CDTF">2013-01-18T15:13:45Z</dcterms:modified>
</cp:coreProperties>
</file>