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מעוגל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מלבן מעוגל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0" name="כותרת משנה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מציין מיקום של מספר שקופית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מלבן מעוגל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מלבן מעוגל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מעוגל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מלבן עם פינה יחידה מעוגלת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מלבן מעוגל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מציין מיקום של כותרת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6E2124-74E9-419E-966B-90BBBCCB7006}" type="datetimeFigureOut">
              <a:rPr lang="en-US" smtClean="0"/>
              <a:pPr/>
              <a:t>22-Jan-13</a:t>
            </a:fld>
            <a:endParaRPr lang="en-US"/>
          </a:p>
        </p:txBody>
      </p:sp>
      <p:sp>
        <p:nvSpPr>
          <p:cNvPr id="18" name="מציין מיקום של כותרת תחתונה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CB51289-BD30-42A0-98A5-E8293C9749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57200" y="1051665"/>
            <a:ext cx="8229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first part of the Tower was built in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1066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by William the Conqueror .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Tower is most famous for the prisoners who lost their lives there - and who, it is believed, still haunt the Tower .One example is the dark and gloomy Salt Tower, where years ago a guard said he was almost killed by a ghost. "It's supposed to have quite a few spirits," James says. "It's one of the most frightening towers." At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just 16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Lady Jane Grey was taken there in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1553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after only nine days as queen, and was then later executed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1483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two young princes named Edward and Richard mysteriously disappeared .Almost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200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years later, the bones of two children were found near the White Tower, but no one really knows whose bones they are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2600" y="4572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9540875" algn="l"/>
              </a:tabLst>
            </a:pPr>
            <a:r>
              <a:rPr lang="en-GB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TOWER OF LONDON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9540875" algn="l"/>
              </a:tabLst>
            </a:pPr>
            <a:r>
              <a:rPr lang="en-GB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lang="en-GB" sz="1600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by Brenda Michaels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685800" y="1421484"/>
            <a:ext cx="7772400" cy="297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Tower of London is not just home to ghost stories. There are large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birds called ravens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living there. They eat a special diet of raw meat and blood-soaked biscuits Despite looking scary, the ravens are an important part of the Tower's mystery. "If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ravens leave the Tower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," says James, explaining the legend, "then the White Tower - and the monarchy - will fall apart."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But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while the ravens are real, James still isn't convinced that ghosts haunt the Tower.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יבט">
  <a:themeElements>
    <a:clrScheme name="היבט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היבט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היב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</TotalTime>
  <Words>250</Words>
  <Application>Microsoft Office PowerPoint</Application>
  <PresentationFormat>‫הצגה על המסך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היבט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User</cp:lastModifiedBy>
  <cp:revision>10</cp:revision>
  <dcterms:created xsi:type="dcterms:W3CDTF">2013-01-01T23:03:44Z</dcterms:created>
  <dcterms:modified xsi:type="dcterms:W3CDTF">2013-01-22T20:15:12Z</dcterms:modified>
</cp:coreProperties>
</file>