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8" r:id="rId2"/>
    <p:sldId id="257" r:id="rId3"/>
    <p:sldId id="266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F8FDDD1-91FD-4575-9193-B3C9B59061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AA223-FE41-46EE-B247-0D129061D9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46C32-EB8E-420C-8222-65E8BFF20D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AAC2695-1562-426F-AA26-8FF55FB5CC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כותרת, תוכן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1AF704-4BB0-4267-AE9E-276666D6CB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כותרת, 2 תכנים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334764-3D2C-446C-B689-51EF87F9B0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כותרת ו-2 תכנים על פני 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half" idx="3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DEFD25-3FC2-4A7C-9F9A-A79B633F19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D4DB45-F590-4BB0-9FF5-5E5D711854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59A2-723D-41B2-8AD8-9CADE3E084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62BF8-7599-4805-B8EC-F15AA19A8C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118FC-72ED-4BA9-A0B8-901D8FADB3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60EDD-4102-49E3-BFE5-7111E6BD67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AEB1F-29BB-4F75-BA55-4EE51E6D74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6A274-A080-4538-B39A-8F507CB25B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755F7-8675-4559-A46A-CCBF355DFD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246F2-6A58-469A-B225-D5451F30E7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fld id="{DD016512-C030-4F2F-B16F-A38F738BB5A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Tasks: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To study the history of the Tower of London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To find out what ceremonies and traditions are connected with the Tower of London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To know what was the Tower of London in the past and what is the Tower of London today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Aim: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7931150" cy="10795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800"/>
              <a:t>To find out interesting information about the Tower of London</a:t>
            </a:r>
            <a:endParaRPr lang="ru-RU" sz="2800"/>
          </a:p>
        </p:txBody>
      </p:sp>
      <p:pic>
        <p:nvPicPr>
          <p:cNvPr id="3081" name="Picture 9" descr="images[40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451214">
            <a:off x="4930775" y="3221038"/>
            <a:ext cx="3743325" cy="3157537"/>
          </a:xfrm>
          <a:noFill/>
          <a:ln/>
        </p:spPr>
      </p:pic>
      <p:pic>
        <p:nvPicPr>
          <p:cNvPr id="3082" name="Picture 10" descr="images[38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 rot="21373857">
            <a:off x="571500" y="3070225"/>
            <a:ext cx="3673475" cy="32400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95288" y="1412875"/>
          <a:ext cx="8424862" cy="3887788"/>
        </p:xfrm>
        <a:graphic>
          <a:graphicData uri="http://schemas.openxmlformats.org/presentationml/2006/ole">
            <p:oleObj spid="_x0000_s20482" name="Фотография Photo Editor" r:id="rId3" imgW="5238095" imgH="2228571" progId="">
              <p:embed/>
            </p:oleObj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1008063"/>
          </a:xfrm>
        </p:spPr>
        <p:txBody>
          <a:bodyPr/>
          <a:lstStyle/>
          <a:p>
            <a:r>
              <a:rPr lang="en-US"/>
              <a:t>The Tower of London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1081087"/>
          </a:xfrm>
        </p:spPr>
        <p:txBody>
          <a:bodyPr/>
          <a:lstStyle/>
          <a:p>
            <a:r>
              <a:rPr lang="en-US" b="1">
                <a:solidFill>
                  <a:srgbClr val="000099"/>
                </a:solidFill>
                <a:effectLst/>
                <a:latin typeface="Times New Roman" pitchFamily="18" charset="0"/>
              </a:rPr>
              <a:t>Why is the Tower of London one of the most visited spots in Britain?</a:t>
            </a:r>
            <a:endParaRPr lang="ru-RU" b="1">
              <a:solidFill>
                <a:srgbClr val="000099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229600" cy="936625"/>
          </a:xfrm>
        </p:spPr>
        <p:txBody>
          <a:bodyPr/>
          <a:lstStyle/>
          <a:p>
            <a:r>
              <a:rPr lang="en-US" sz="4000"/>
              <a:t>Why are the ravens so important?</a:t>
            </a:r>
            <a:endParaRPr lang="ru-RU" sz="4000"/>
          </a:p>
        </p:txBody>
      </p:sp>
      <p:pic>
        <p:nvPicPr>
          <p:cNvPr id="63495" name="Picture 7" descr="CA4JUD4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1242303">
            <a:off x="539750" y="1700213"/>
            <a:ext cx="3527425" cy="2808287"/>
          </a:xfrm>
          <a:noFill/>
          <a:ln/>
        </p:spPr>
      </p:pic>
      <p:pic>
        <p:nvPicPr>
          <p:cNvPr id="63500" name="Picture 12" descr="CAIDSBC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375525">
            <a:off x="4859338" y="1700213"/>
            <a:ext cx="3600450" cy="27368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752"/>
          </a:xfrm>
        </p:spPr>
        <p:txBody>
          <a:bodyPr/>
          <a:lstStyle/>
          <a:p>
            <a:r>
              <a:rPr lang="en-US" dirty="0"/>
              <a:t>Special ceremonies</a:t>
            </a:r>
            <a:endParaRPr lang="ru-RU" dirty="0"/>
          </a:p>
        </p:txBody>
      </p:sp>
      <p:pic>
        <p:nvPicPr>
          <p:cNvPr id="64522" name="Picture 10" descr="k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21232151">
            <a:off x="146655" y="1683085"/>
            <a:ext cx="2519362" cy="2881312"/>
          </a:xfrm>
          <a:noFill/>
          <a:ln/>
        </p:spPr>
      </p:pic>
      <p:pic>
        <p:nvPicPr>
          <p:cNvPr id="64525" name="Picture 13" descr="k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412776"/>
            <a:ext cx="2808288" cy="2808288"/>
          </a:xfrm>
          <a:prstGeom prst="rect">
            <a:avLst/>
          </a:prstGeom>
          <a:noFill/>
        </p:spPr>
      </p:pic>
      <p:pic>
        <p:nvPicPr>
          <p:cNvPr id="64528" name="Picture 16" descr="k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34539">
            <a:off x="6214635" y="1528523"/>
            <a:ext cx="2519362" cy="2808287"/>
          </a:xfrm>
          <a:prstGeom prst="rect">
            <a:avLst/>
          </a:prstGeom>
          <a:noFill/>
        </p:spPr>
      </p:pic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1116013" y="6180138"/>
            <a:ext cx="67691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13">
      <a:dk1>
        <a:srgbClr val="000000"/>
      </a:dk1>
      <a:lt1>
        <a:srgbClr val="DFE9F5"/>
      </a:lt1>
      <a:dk2>
        <a:srgbClr val="000808"/>
      </a:dk2>
      <a:lt2>
        <a:srgbClr val="003366"/>
      </a:lt2>
      <a:accent1>
        <a:srgbClr val="009999"/>
      </a:accent1>
      <a:accent2>
        <a:srgbClr val="336699"/>
      </a:accent2>
      <a:accent3>
        <a:srgbClr val="ECF2F9"/>
      </a:accent3>
      <a:accent4>
        <a:srgbClr val="000000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9">
        <a:dk1>
          <a:srgbClr val="003366"/>
        </a:dk1>
        <a:lt1>
          <a:srgbClr val="FFFFFF"/>
        </a:lt1>
        <a:dk2>
          <a:srgbClr val="97B8DD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C9D8EB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10">
        <a:dk1>
          <a:srgbClr val="003366"/>
        </a:dk1>
        <a:lt1>
          <a:srgbClr val="FFFFFF"/>
        </a:lt1>
        <a:dk2>
          <a:srgbClr val="CCDCEE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E2EBF5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11">
        <a:dk1>
          <a:srgbClr val="003366"/>
        </a:dk1>
        <a:lt1>
          <a:srgbClr val="FFFFFF"/>
        </a:lt1>
        <a:dk2>
          <a:srgbClr val="DFE9F5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ECF2F9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12">
        <a:dk1>
          <a:srgbClr val="003366"/>
        </a:dk1>
        <a:lt1>
          <a:srgbClr val="FFFFFF"/>
        </a:lt1>
        <a:dk2>
          <a:srgbClr val="DFE9F5"/>
        </a:dk2>
        <a:lt2>
          <a:srgbClr val="000808"/>
        </a:lt2>
        <a:accent1>
          <a:srgbClr val="009999"/>
        </a:accent1>
        <a:accent2>
          <a:srgbClr val="336699"/>
        </a:accent2>
        <a:accent3>
          <a:srgbClr val="ECF2F9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13">
        <a:dk1>
          <a:srgbClr val="000000"/>
        </a:dk1>
        <a:lt1>
          <a:srgbClr val="DFE9F5"/>
        </a:lt1>
        <a:dk2>
          <a:srgbClr val="000808"/>
        </a:dk2>
        <a:lt2>
          <a:srgbClr val="003366"/>
        </a:lt2>
        <a:accent1>
          <a:srgbClr val="009999"/>
        </a:accent1>
        <a:accent2>
          <a:srgbClr val="336699"/>
        </a:accent2>
        <a:accent3>
          <a:srgbClr val="ECF2F9"/>
        </a:accent3>
        <a:accent4>
          <a:srgbClr val="000000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439</TotalTime>
  <Words>84</Words>
  <Application>Microsoft Office PowerPoint</Application>
  <PresentationFormat>‫הצגה על המסך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7" baseType="lpstr">
      <vt:lpstr>Текстура</vt:lpstr>
      <vt:lpstr>Фотография Photo Editor</vt:lpstr>
      <vt:lpstr>Tasks:</vt:lpstr>
      <vt:lpstr>Aim:</vt:lpstr>
      <vt:lpstr>The Tower of London</vt:lpstr>
      <vt:lpstr>Why are the ravens so important?</vt:lpstr>
      <vt:lpstr>Special ceremonies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Tower of London</dc:title>
  <dc:creator>Оксана</dc:creator>
  <cp:lastModifiedBy>User</cp:lastModifiedBy>
  <cp:revision>25</cp:revision>
  <dcterms:created xsi:type="dcterms:W3CDTF">2010-03-14T21:18:56Z</dcterms:created>
  <dcterms:modified xsi:type="dcterms:W3CDTF">2013-01-22T19:54:31Z</dcterms:modified>
</cp:coreProperties>
</file>