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7EAA1D-6357-4C51-91D5-B9F6D4739AC3}" type="datetimeFigureOut">
              <a:rPr lang="he-IL" smtClean="0"/>
              <a:t>ה'/ניסן/תשע"ג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905B0E-E517-4382-885C-580105E7342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12503"/>
          </a:xfrm>
        </p:spPr>
        <p:txBody>
          <a:bodyPr>
            <a:noAutofit/>
          </a:bodyPr>
          <a:lstStyle/>
          <a:p>
            <a:pPr algn="ctr"/>
            <a:r>
              <a:rPr lang="ar-SA" sz="4400" dirty="0" smtClean="0"/>
              <a:t>مبادرة مركز اللغة العربية</a:t>
            </a:r>
            <a:br>
              <a:rPr lang="ar-SA" sz="4400" dirty="0" smtClean="0"/>
            </a:br>
            <a:r>
              <a:rPr lang="ar-SA" sz="4400" dirty="0" smtClean="0"/>
              <a:t>اعداد: طالبات طفولة مبكرة </a:t>
            </a:r>
            <a:r>
              <a:rPr lang="ar-SA" sz="4400" dirty="0"/>
              <a:t/>
            </a:r>
            <a:br>
              <a:rPr lang="ar-SA" sz="4400" dirty="0"/>
            </a:br>
            <a:r>
              <a:rPr lang="ar-SA" sz="4400" dirty="0" smtClean="0"/>
              <a:t>سنة رابعة</a:t>
            </a:r>
            <a:br>
              <a:rPr lang="ar-SA" sz="4400" dirty="0" smtClean="0"/>
            </a:br>
            <a:r>
              <a:rPr lang="ar-SA" sz="4400" dirty="0" smtClean="0"/>
              <a:t>مدرسة ابن رشد </a:t>
            </a:r>
            <a:r>
              <a:rPr lang="ar-SA" sz="4400" dirty="0" err="1" smtClean="0"/>
              <a:t>الابتدائية </a:t>
            </a:r>
            <a:r>
              <a:rPr lang="ar-SA" sz="4400" dirty="0" smtClean="0"/>
              <a:t>–</a:t>
            </a:r>
            <a:r>
              <a:rPr lang="ar-SA" sz="4400" dirty="0" err="1" smtClean="0"/>
              <a:t>جت</a:t>
            </a:r>
            <a:r>
              <a:rPr lang="ar-SA" sz="4400" dirty="0" smtClean="0"/>
              <a:t/>
            </a:r>
            <a:br>
              <a:rPr lang="ar-SA" sz="4400" dirty="0" smtClean="0"/>
            </a:br>
            <a:r>
              <a:rPr lang="ar-SA" sz="4400" dirty="0" smtClean="0"/>
              <a:t>ارشاد: ا.</a:t>
            </a:r>
            <a:r>
              <a:rPr lang="ar-SA" sz="4400" dirty="0" err="1" smtClean="0"/>
              <a:t>فهيمة</a:t>
            </a:r>
            <a:r>
              <a:rPr lang="ar-SA" sz="4400" dirty="0" smtClean="0"/>
              <a:t> </a:t>
            </a:r>
            <a:r>
              <a:rPr lang="ar-SA" sz="4400" dirty="0" err="1" smtClean="0"/>
              <a:t>مصاروة</a:t>
            </a:r>
            <a:endParaRPr lang="he-I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had\Desktop\viber\media\Viber Images\image-136327408613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had\Desktop\viber\media\Viber Images\image-136327409271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فعالية تقطيع الكلمات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had\Desktop\viber\media\Viber Images\image-136327406552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فعالية ترتيب احداث وملائمة</a:t>
            </a:r>
            <a:br>
              <a:rPr lang="ar-SA" dirty="0" smtClean="0"/>
            </a:br>
            <a:r>
              <a:rPr lang="ar-SA" dirty="0" smtClean="0"/>
              <a:t>قصة مخالب القطة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ehad\Desktop\viber\media\Viber Images\image-1363367227520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76485" y="1090437"/>
            <a:ext cx="4302998" cy="5760639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ehad\Desktop\viber\media\Viber Images\image-136336717727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1631" y="1481138"/>
            <a:ext cx="4066633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فعالية </a:t>
            </a:r>
            <a:r>
              <a:rPr lang="ar-SA" dirty="0" err="1" smtClean="0"/>
              <a:t>ملائمة (كلمة </a:t>
            </a:r>
            <a:r>
              <a:rPr lang="ar-SA" dirty="0" smtClean="0"/>
              <a:t>–صورة</a:t>
            </a:r>
            <a:r>
              <a:rPr lang="ar-SA" dirty="0" err="1" smtClean="0"/>
              <a:t>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had\Desktop\viber\media\Viber Images\image-136336724753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0"/>
            <a:ext cx="6120679" cy="4525963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ehad\Desktop\viber\media\Viber Images\image-136327403307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1481138"/>
            <a:ext cx="5328592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فعالية  النشرة الاخبارية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had\AppData\Local\Temp\WPDNSE\{01DE01B9-0206-01E0-7B01-650170016401}\image-136337652999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79490" y="989062"/>
            <a:ext cx="4265144" cy="5688635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فعالية المربع السحري </a:t>
            </a:r>
            <a:br>
              <a:rPr lang="ar-SA" dirty="0" smtClean="0"/>
            </a:br>
            <a:r>
              <a:rPr lang="ar-SA" dirty="0" smtClean="0"/>
              <a:t>العربية لغتنا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had\AppData\Local\Temp\WPDNSE\{01DE01B9-0206-01E0-7B01-650170016401}\image-136337598318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87469" y="757828"/>
            <a:ext cx="4697054" cy="6264695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had\Desktop\viber\media\Viber Images\image-136337585357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52424"/>
            <a:ext cx="5472608" cy="3562173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had\Desktop\viber\media\Viber Images\image-136337292434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فعالية تركيبية </a:t>
            </a:r>
            <a:br>
              <a:rPr lang="ar-SA" dirty="0" smtClean="0"/>
            </a:br>
            <a:r>
              <a:rPr lang="ar-SA" dirty="0" smtClean="0"/>
              <a:t>الفراشات الثلاث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had\Desktop\viber\media\Viber Images\image-136337288826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had\Desktop\viber\media\Viber Images\image-136337287545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5294" y="1481138"/>
            <a:ext cx="3393411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had\Desktop\viber\media\Viber Images\image-136327400606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had\Desktop\viber\media\Viber Images\image-136327407798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00200"/>
            <a:ext cx="5760640" cy="4525963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فعالية تركيبيه</a:t>
            </a:r>
            <a:br>
              <a:rPr lang="ar-SA" dirty="0" smtClean="0"/>
            </a:br>
            <a:r>
              <a:rPr lang="ar-SA" dirty="0" smtClean="0"/>
              <a:t>الشاعر: راشد حسين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28</Words>
  <Application>Microsoft Office PowerPoint</Application>
  <PresentationFormat>‫הצגה על המסך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רחבה</vt:lpstr>
      <vt:lpstr>مبادرة مركز اللغة العربية اعداد: طالبات طفولة مبكرة  سنة رابعة مدرسة ابن رشد الابتدائية –جت ارشاد: ا.فهيمة مصاروة</vt:lpstr>
      <vt:lpstr>فعالية المربع السحري  العربية لغتنا</vt:lpstr>
      <vt:lpstr>שקופית 3</vt:lpstr>
      <vt:lpstr>שקופית 4</vt:lpstr>
      <vt:lpstr>فعالية تركيبية  الفراشات الثلاث</vt:lpstr>
      <vt:lpstr>שקופית 6</vt:lpstr>
      <vt:lpstr>שקופית 7</vt:lpstr>
      <vt:lpstr>שקופית 8</vt:lpstr>
      <vt:lpstr>فعالية تركيبيه الشاعر: راشد حسين</vt:lpstr>
      <vt:lpstr>שקופית 10</vt:lpstr>
      <vt:lpstr>فعالية تقطيع الكلمات</vt:lpstr>
      <vt:lpstr>فعالية ترتيب احداث وملائمة قصة مخالب القطة</vt:lpstr>
      <vt:lpstr>שקופית 13</vt:lpstr>
      <vt:lpstr>فعالية ملائمة (كلمة –صورة)</vt:lpstr>
      <vt:lpstr>שקופית 15</vt:lpstr>
      <vt:lpstr>فعالية  النشرة الاخبارية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nehad</dc:creator>
  <cp:lastModifiedBy>nehad</cp:lastModifiedBy>
  <cp:revision>4</cp:revision>
  <dcterms:created xsi:type="dcterms:W3CDTF">2013-03-16T08:29:34Z</dcterms:created>
  <dcterms:modified xsi:type="dcterms:W3CDTF">2013-03-16T08:56:42Z</dcterms:modified>
</cp:coreProperties>
</file>