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2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מלבן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מלבן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חבר ישר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מחבר ישר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מלבן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אליפסה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אליפסה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אליפסה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מציין מיקום של כותרת תחתונה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מלבן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מחבר ישר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מחבר ישר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מלבן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אליפסה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אליפסה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אליפסה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אליפסה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אליפסה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מחבר ישר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טקסט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4" name="מציין מיקום טקסט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6" name="מציין מיקום של תאריך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מלבן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מציין מיקום תוכן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1" name="מציין מיקום של תאריך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22" name="מציין מיקום של מספר שקופית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מציין מיקום של כותרת תחתונה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חבר ישר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מחבר ישר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מחבר ישר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מציין מיקום של תאריך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18" name="מציין מיקום של מספר שקופית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מציין מיקום של כותרת תחתונה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חבר ישר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417E443-755F-4827-9FCD-A39A5EFAFE68}" type="datetimeFigureOut">
              <a:rPr lang="en-US" smtClean="0"/>
              <a:pPr/>
              <a:t>5/9/2013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לבן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מחבר ישר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57B2B7-ED8B-43A5-8447-4E54F6F5B7B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gif"/><Relationship Id="rId5" Type="http://schemas.openxmlformats.org/officeDocument/2006/relationships/image" Target="../media/image16.png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hyperlink" Target="http://www.studyzone.org/testprep/mathk.cf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h5.ggpht.com/_mmVx8m3VHAA/S-E6rioVNLI/AAAAAAAAIQM/kwmgnsW7FsE/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0"/>
            <a:ext cx="9324528" cy="689848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691680" y="2427272"/>
            <a:ext cx="5400600" cy="2369880"/>
          </a:xfrm>
          <a:prstGeom prst="rect">
            <a:avLst/>
          </a:prstGeo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SA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هيا نتعلم </a:t>
            </a:r>
            <a:r>
              <a:rPr lang="ar-SA" sz="88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الطرح</a:t>
            </a:r>
            <a:r>
              <a:rPr lang="he-IL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ar-SA" sz="6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يا حلوين 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2290" name="Picture 2" descr="http://www.free-animated-gifs.com/albums/animatedgif/Buecher/buch_01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725144"/>
            <a:ext cx="923925" cy="800100"/>
          </a:xfrm>
          <a:prstGeom prst="rect">
            <a:avLst/>
          </a:prstGeom>
          <a:noFill/>
        </p:spPr>
      </p:pic>
      <p:pic>
        <p:nvPicPr>
          <p:cNvPr id="12292" name="Picture 4" descr="http://www.hjcreative.com/majButterfly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56376" y="1196752"/>
            <a:ext cx="864096" cy="864096"/>
          </a:xfrm>
          <a:prstGeom prst="rect">
            <a:avLst/>
          </a:prstGeom>
          <a:noFill/>
        </p:spPr>
      </p:pic>
      <p:pic>
        <p:nvPicPr>
          <p:cNvPr id="7" name="Picture 4" descr="http://www.hjcreative.com/majButterfly4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4005064"/>
            <a:ext cx="792088" cy="79208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71800" y="2060848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14 – 1</a:t>
            </a:r>
            <a:r>
              <a:rPr lang="ar-SA" sz="4400" b="1" dirty="0" smtClean="0"/>
              <a:t>  </a:t>
            </a:r>
            <a:r>
              <a:rPr lang="en-US" sz="4400" b="1" dirty="0" smtClean="0"/>
              <a:t> </a:t>
            </a:r>
            <a:r>
              <a:rPr lang="ar-SA" sz="4400" b="1" dirty="0" smtClean="0"/>
              <a:t>  </a:t>
            </a:r>
            <a:r>
              <a:rPr lang="en-US" sz="4400" b="1" dirty="0" smtClean="0"/>
              <a:t>=</a:t>
            </a:r>
            <a:r>
              <a:rPr lang="ar-SA" sz="4400" b="1" dirty="0" smtClean="0"/>
              <a:t>  </a:t>
            </a:r>
            <a:endParaRPr lang="en-US" sz="4400" b="1" dirty="0"/>
          </a:p>
        </p:txBody>
      </p:sp>
      <p:pic>
        <p:nvPicPr>
          <p:cNvPr id="5" name="Picture 2" descr="http://saved.im/otqwotzrbhdu/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55941" y="0"/>
            <a:ext cx="9599941" cy="68639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3923928" y="4581128"/>
            <a:ext cx="2592288" cy="36933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منزله </a:t>
            </a:r>
            <a:r>
              <a:rPr lang="ar-SA" b="1" dirty="0" err="1" smtClean="0">
                <a:solidFill>
                  <a:schemeClr val="accent3">
                    <a:lumMod val="75000"/>
                  </a:schemeClr>
                </a:solidFill>
              </a:rPr>
              <a:t>العشرات </a:t>
            </a:r>
            <a:r>
              <a:rPr lang="ar-SA" b="1" dirty="0" smtClean="0">
                <a:solidFill>
                  <a:schemeClr val="accent3">
                    <a:lumMod val="75000"/>
                  </a:schemeClr>
                </a:solidFill>
              </a:rPr>
              <a:t>– منزله العشرات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67944" y="3645024"/>
            <a:ext cx="2520280" cy="400110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isometricOffAxis1Right"/>
            <a:lightRig rig="threePt" dir="t"/>
          </a:scene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منزله </a:t>
            </a:r>
            <a:r>
              <a:rPr lang="ar-SA" sz="2000" b="1" dirty="0" err="1" smtClean="0">
                <a:solidFill>
                  <a:schemeClr val="accent3">
                    <a:lumMod val="75000"/>
                  </a:schemeClr>
                </a:solidFill>
              </a:rPr>
              <a:t>الاحاد </a:t>
            </a:r>
            <a:r>
              <a:rPr lang="ar-SA" sz="2000" b="1" dirty="0" smtClean="0">
                <a:solidFill>
                  <a:schemeClr val="accent3">
                    <a:lumMod val="75000"/>
                  </a:schemeClr>
                </a:solidFill>
              </a:rPr>
              <a:t>– منزله الاحاد</a:t>
            </a:r>
            <a:endParaRPr lang="en-US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27784" y="1196752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1</a:t>
            </a:r>
            <a:r>
              <a:rPr lang="ar-SA" sz="4400" b="1" dirty="0" smtClean="0"/>
              <a:t>  </a:t>
            </a:r>
            <a:r>
              <a:rPr lang="en-US" sz="4400" b="1" dirty="0" smtClean="0"/>
              <a:t> </a:t>
            </a:r>
            <a:r>
              <a:rPr lang="ar-SA" sz="4400" b="1" dirty="0" smtClean="0"/>
              <a:t>  </a:t>
            </a:r>
            <a:r>
              <a:rPr lang="en-US" sz="4400" b="1" dirty="0" smtClean="0"/>
              <a:t>– 1</a:t>
            </a:r>
            <a:r>
              <a:rPr lang="ar-SA" sz="4400" b="1" dirty="0" smtClean="0"/>
              <a:t>  </a:t>
            </a:r>
            <a:r>
              <a:rPr lang="en-US" sz="4400" b="1" dirty="0" smtClean="0"/>
              <a:t> </a:t>
            </a:r>
            <a:r>
              <a:rPr lang="ar-SA" sz="4400" b="1" dirty="0" smtClean="0"/>
              <a:t>  </a:t>
            </a:r>
            <a:r>
              <a:rPr lang="en-US" sz="4400" b="1" dirty="0" smtClean="0"/>
              <a:t>=</a:t>
            </a:r>
            <a:endParaRPr lang="en-US" sz="4400" b="1" dirty="0"/>
          </a:p>
        </p:txBody>
      </p:sp>
      <p:sp>
        <p:nvSpPr>
          <p:cNvPr id="9" name="משולש שווה שוקיים 8"/>
          <p:cNvSpPr/>
          <p:nvPr/>
        </p:nvSpPr>
        <p:spPr>
          <a:xfrm>
            <a:off x="3059832" y="1268760"/>
            <a:ext cx="648072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31840" y="1268760"/>
            <a:ext cx="57606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4400" b="1" dirty="0" smtClean="0"/>
              <a:t>8</a:t>
            </a:r>
            <a:endParaRPr lang="en-US" sz="4400" b="1" dirty="0"/>
          </a:p>
        </p:txBody>
      </p:sp>
      <p:sp>
        <p:nvSpPr>
          <p:cNvPr id="12" name="משולש שווה שוקיים 11"/>
          <p:cNvSpPr/>
          <p:nvPr/>
        </p:nvSpPr>
        <p:spPr>
          <a:xfrm>
            <a:off x="4572000" y="1268760"/>
            <a:ext cx="720080" cy="5760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716016" y="1268760"/>
            <a:ext cx="504056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4400" b="1" dirty="0" smtClean="0"/>
              <a:t>5</a:t>
            </a:r>
            <a:endParaRPr lang="en-US" sz="4400" b="1" dirty="0"/>
          </a:p>
        </p:txBody>
      </p:sp>
      <p:sp>
        <p:nvSpPr>
          <p:cNvPr id="11" name="משולש שווה שוקיים 10"/>
          <p:cNvSpPr/>
          <p:nvPr/>
        </p:nvSpPr>
        <p:spPr>
          <a:xfrm>
            <a:off x="5652120" y="1196752"/>
            <a:ext cx="792088" cy="64807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796136" y="1196752"/>
            <a:ext cx="576064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3</a:t>
            </a:r>
            <a:endParaRPr lang="en-US" sz="4400" b="1" dirty="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8241027" cy="612059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203849" y="522546"/>
            <a:ext cx="53285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الطريقه </a:t>
            </a:r>
            <a:r>
              <a:rPr lang="ar-SA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الثانيه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2" name="Picture 4" descr="http://cdn.dailyclipart.net/wp-content/uploads/medium/Math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4797152"/>
            <a:ext cx="2808312" cy="174453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aved.im/otqwotzrbhdu/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-5960"/>
            <a:ext cx="9599941" cy="686396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059832" y="134076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14  -  11  =  3</a:t>
            </a:r>
            <a:endParaRPr lang="en-US" sz="2800" b="1" dirty="0"/>
          </a:p>
        </p:txBody>
      </p:sp>
      <p:sp>
        <p:nvSpPr>
          <p:cNvPr id="6" name="מלבן 5"/>
          <p:cNvSpPr/>
          <p:nvPr/>
        </p:nvSpPr>
        <p:spPr>
          <a:xfrm>
            <a:off x="3203848" y="2924944"/>
            <a:ext cx="1440160" cy="2880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מחבר ישר 7"/>
          <p:cNvCxnSpPr>
            <a:stCxn id="6" idx="0"/>
          </p:cNvCxnSpPr>
          <p:nvPr/>
        </p:nvCxnSpPr>
        <p:spPr>
          <a:xfrm>
            <a:off x="3923928" y="2924944"/>
            <a:ext cx="0" cy="28803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אליפסה 8"/>
          <p:cNvSpPr/>
          <p:nvPr/>
        </p:nvSpPr>
        <p:spPr>
          <a:xfrm>
            <a:off x="4788024" y="29249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אליפסה 9"/>
          <p:cNvSpPr/>
          <p:nvPr/>
        </p:nvSpPr>
        <p:spPr>
          <a:xfrm>
            <a:off x="5148064" y="29249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אליפסה 10"/>
          <p:cNvSpPr/>
          <p:nvPr/>
        </p:nvSpPr>
        <p:spPr>
          <a:xfrm>
            <a:off x="5580112" y="29249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אליפסה 11"/>
          <p:cNvSpPr/>
          <p:nvPr/>
        </p:nvSpPr>
        <p:spPr>
          <a:xfrm>
            <a:off x="5940152" y="292494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קבוצה 14"/>
          <p:cNvGrpSpPr/>
          <p:nvPr/>
        </p:nvGrpSpPr>
        <p:grpSpPr>
          <a:xfrm>
            <a:off x="3563888" y="2636912"/>
            <a:ext cx="792088" cy="864096"/>
            <a:chOff x="3563888" y="2636912"/>
            <a:chExt cx="792088" cy="864096"/>
          </a:xfrm>
        </p:grpSpPr>
        <p:cxnSp>
          <p:nvCxnSpPr>
            <p:cNvPr id="14" name="מחבר ישר 13"/>
            <p:cNvCxnSpPr/>
            <p:nvPr/>
          </p:nvCxnSpPr>
          <p:spPr>
            <a:xfrm flipH="1">
              <a:off x="3563888" y="2708920"/>
              <a:ext cx="792088" cy="7920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מחבר ישר 15"/>
            <p:cNvCxnSpPr/>
            <p:nvPr/>
          </p:nvCxnSpPr>
          <p:spPr>
            <a:xfrm>
              <a:off x="3707904" y="2636912"/>
              <a:ext cx="576064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קבוצה 16"/>
          <p:cNvGrpSpPr/>
          <p:nvPr/>
        </p:nvGrpSpPr>
        <p:grpSpPr>
          <a:xfrm>
            <a:off x="4788024" y="2780928"/>
            <a:ext cx="288032" cy="504056"/>
            <a:chOff x="4788024" y="2780928"/>
            <a:chExt cx="288032" cy="504056"/>
          </a:xfrm>
        </p:grpSpPr>
        <p:cxnSp>
          <p:nvCxnSpPr>
            <p:cNvPr id="18" name="מחבר ישר 17"/>
            <p:cNvCxnSpPr/>
            <p:nvPr/>
          </p:nvCxnSpPr>
          <p:spPr>
            <a:xfrm flipH="1">
              <a:off x="4788024" y="2780928"/>
              <a:ext cx="288032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מחבר ישר 19"/>
            <p:cNvCxnSpPr/>
            <p:nvPr/>
          </p:nvCxnSpPr>
          <p:spPr>
            <a:xfrm>
              <a:off x="4788024" y="2780928"/>
              <a:ext cx="216024" cy="50405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2" name="מחבר ישר 21"/>
          <p:cNvCxnSpPr/>
          <p:nvPr/>
        </p:nvCxnSpPr>
        <p:spPr>
          <a:xfrm>
            <a:off x="5076056" y="234888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8241027" cy="612059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203849" y="522546"/>
            <a:ext cx="53285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هيا نحل يا أذكياء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tampingjo.com/wp-content/uploads/flower%20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260648"/>
            <a:ext cx="2179450" cy="1872208"/>
          </a:xfrm>
          <a:prstGeom prst="rect">
            <a:avLst/>
          </a:prstGeom>
          <a:noFill/>
        </p:spPr>
      </p:pic>
      <p:pic>
        <p:nvPicPr>
          <p:cNvPr id="25604" name="Picture 4" descr="http://stampingjo.com/wp-content/uploads/flower%20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60647"/>
            <a:ext cx="2099908" cy="1927921"/>
          </a:xfrm>
          <a:prstGeom prst="rect">
            <a:avLst/>
          </a:prstGeom>
          <a:noFill/>
        </p:spPr>
      </p:pic>
      <p:pic>
        <p:nvPicPr>
          <p:cNvPr id="6" name="Picture 4" descr="http://stampingjo.com/wp-content/uploads/flower%20clipar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60648"/>
            <a:ext cx="2338906" cy="1944216"/>
          </a:xfrm>
          <a:prstGeom prst="rect">
            <a:avLst/>
          </a:prstGeom>
          <a:noFill/>
        </p:spPr>
      </p:pic>
      <p:pic>
        <p:nvPicPr>
          <p:cNvPr id="7" name="Picture 4" descr="http://stampingjo.com/wp-content/uploads/flower%20clip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2027900" cy="2009795"/>
          </a:xfrm>
          <a:prstGeom prst="rect">
            <a:avLst/>
          </a:prstGeom>
          <a:noFill/>
        </p:spPr>
      </p:pic>
      <p:pic>
        <p:nvPicPr>
          <p:cNvPr id="25606" name="Picture 6" descr="http://www.graphicsfactory.com/clip-art/image_files/tn_image/1/664971-tn_vase50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924944"/>
            <a:ext cx="739899" cy="1614327"/>
          </a:xfrm>
          <a:prstGeom prst="rect">
            <a:avLst/>
          </a:prstGeom>
          <a:noFill/>
        </p:spPr>
      </p:pic>
      <p:pic>
        <p:nvPicPr>
          <p:cNvPr id="25610" name="Picture 10" descr="Vase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352888" y="-26052463"/>
            <a:ext cx="1257300" cy="2847975"/>
          </a:xfrm>
          <a:prstGeom prst="rect">
            <a:avLst/>
          </a:prstGeom>
          <a:noFill/>
        </p:spPr>
      </p:pic>
      <p:pic>
        <p:nvPicPr>
          <p:cNvPr id="25612" name="Picture 12" descr="Vase Clip 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352888" y="-26052463"/>
            <a:ext cx="1257300" cy="2847975"/>
          </a:xfrm>
          <a:prstGeom prst="rect">
            <a:avLst/>
          </a:prstGeom>
          <a:noFill/>
        </p:spPr>
      </p:pic>
      <p:pic>
        <p:nvPicPr>
          <p:cNvPr id="25614" name="Picture 14" descr="vase clipar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2852936"/>
            <a:ext cx="904342" cy="1544960"/>
          </a:xfrm>
          <a:prstGeom prst="rect">
            <a:avLst/>
          </a:prstGeom>
          <a:noFill/>
        </p:spPr>
      </p:pic>
      <p:pic>
        <p:nvPicPr>
          <p:cNvPr id="25616" name="Picture 16" descr="http://classroomclipart.com/images/gallery/Clipart/Things/crl1732vas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4048" y="2780928"/>
            <a:ext cx="728489" cy="1617366"/>
          </a:xfrm>
          <a:prstGeom prst="rect">
            <a:avLst/>
          </a:prstGeom>
          <a:noFill/>
        </p:spPr>
      </p:pic>
      <p:pic>
        <p:nvPicPr>
          <p:cNvPr id="25618" name="Picture 18" descr="http://www.artvex.com/content/Clip_Art/Household/Furniture/Vases/0011473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08304" y="2996952"/>
            <a:ext cx="1224136" cy="1278260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7236296" y="90872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14 -12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4932040" y="908720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19 -15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699792" y="980728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16 -13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39552" y="1052736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15 -15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7452320" y="350100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3</a:t>
            </a:r>
            <a:endParaRPr lang="en-US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148064" y="2924944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0</a:t>
            </a:r>
            <a:endParaRPr lang="en-US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347864" y="3140968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1187624" y="306896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4</a:t>
            </a:r>
            <a:endParaRPr lang="en-US" sz="3200" b="1" dirty="0"/>
          </a:p>
        </p:txBody>
      </p:sp>
      <p:cxnSp>
        <p:nvCxnSpPr>
          <p:cNvPr id="24" name="מחבר ישר 23"/>
          <p:cNvCxnSpPr/>
          <p:nvPr/>
        </p:nvCxnSpPr>
        <p:spPr>
          <a:xfrm flipH="1">
            <a:off x="3779912" y="1700808"/>
            <a:ext cx="352839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מחבר ישר 25"/>
          <p:cNvCxnSpPr>
            <a:endCxn id="22" idx="0"/>
          </p:cNvCxnSpPr>
          <p:nvPr/>
        </p:nvCxnSpPr>
        <p:spPr>
          <a:xfrm flipH="1">
            <a:off x="1727684" y="1484784"/>
            <a:ext cx="3492388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מחבר ישר 27"/>
          <p:cNvCxnSpPr/>
          <p:nvPr/>
        </p:nvCxnSpPr>
        <p:spPr>
          <a:xfrm>
            <a:off x="3635896" y="1700808"/>
            <a:ext cx="3744416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>
            <a:endCxn id="20" idx="1"/>
          </p:cNvCxnSpPr>
          <p:nvPr/>
        </p:nvCxnSpPr>
        <p:spPr>
          <a:xfrm>
            <a:off x="1403648" y="1628800"/>
            <a:ext cx="3744416" cy="15885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8241027" cy="612059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203849" y="522546"/>
            <a:ext cx="53285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الطريقه الاولى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1266" name="Picture 2" descr="http://dennisknows.com/wp-content/uploads/2011/01/animated_runner.gif">
            <a:hlinkClick r:id="rId4" tooltip="    Skill Builders"/>
          </p:cNvPr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48064" y="5085184"/>
            <a:ext cx="895350" cy="866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78052954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saved.im/otqwotzrbhdu/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599941" cy="68639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627784" y="1756847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    -    = 1 </a:t>
            </a:r>
            <a:endParaRPr lang="en-US" sz="6000" dirty="0"/>
          </a:p>
        </p:txBody>
      </p:sp>
      <p:sp>
        <p:nvSpPr>
          <p:cNvPr id="7" name="משולש שווה שוקיים 6"/>
          <p:cNvSpPr/>
          <p:nvPr/>
        </p:nvSpPr>
        <p:spPr>
          <a:xfrm>
            <a:off x="2987824" y="1684839"/>
            <a:ext cx="1008112" cy="10801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3848" y="1828855"/>
            <a:ext cx="360040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7</a:t>
            </a:r>
            <a:endParaRPr lang="en-US" sz="6600" dirty="0"/>
          </a:p>
        </p:txBody>
      </p:sp>
      <p:sp>
        <p:nvSpPr>
          <p:cNvPr id="9" name="משולש שווה שוקיים 8"/>
          <p:cNvSpPr/>
          <p:nvPr/>
        </p:nvSpPr>
        <p:spPr>
          <a:xfrm>
            <a:off x="4211960" y="1684839"/>
            <a:ext cx="1008112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27984" y="1828855"/>
            <a:ext cx="1008112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5</a:t>
            </a:r>
            <a:endParaRPr lang="en-US" sz="6600" dirty="0"/>
          </a:p>
        </p:txBody>
      </p:sp>
      <p:sp>
        <p:nvSpPr>
          <p:cNvPr id="12" name="משולש שווה שוקיים 11"/>
          <p:cNvSpPr/>
          <p:nvPr/>
        </p:nvSpPr>
        <p:spPr>
          <a:xfrm>
            <a:off x="5940152" y="1612831"/>
            <a:ext cx="1080120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84168" y="1756847"/>
            <a:ext cx="7200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2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3563888" y="3231925"/>
            <a:ext cx="3300108" cy="52322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n>
                  <a:solidFill>
                    <a:srgbClr val="FF0000"/>
                  </a:solidFill>
                </a:ln>
              </a:rPr>
              <a:t>منزله </a:t>
            </a:r>
            <a:r>
              <a:rPr lang="ar-SA" sz="2800" dirty="0" err="1" smtClean="0">
                <a:ln>
                  <a:solidFill>
                    <a:srgbClr val="FF0000"/>
                  </a:solidFill>
                </a:ln>
              </a:rPr>
              <a:t>الاحاد </a:t>
            </a:r>
            <a:r>
              <a:rPr lang="ar-SA" sz="2800" dirty="0" smtClean="0">
                <a:ln>
                  <a:solidFill>
                    <a:srgbClr val="FF0000"/>
                  </a:solidFill>
                </a:ln>
              </a:rPr>
              <a:t>– منزله الاحاد</a:t>
            </a:r>
            <a:endParaRPr lang="en-US" sz="2800" dirty="0">
              <a:ln>
                <a:solidFill>
                  <a:srgbClr val="FF0000"/>
                </a:solidFill>
              </a:ln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8241027" cy="612059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203849" y="522546"/>
            <a:ext cx="53285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</a:t>
            </a:r>
            <a:r>
              <a:rPr lang="ar-SA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</a:t>
            </a:r>
            <a:r>
              <a:rPr lang="en-U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Y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الثاني</a:t>
            </a:r>
            <a:r>
              <a:rPr lang="ar-SA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057208"/>
      </p:ext>
    </p:extLst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aved.im/otqwotzrbhdu/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599941" cy="68639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11760" y="692696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 </a:t>
            </a:r>
            <a:r>
              <a:rPr lang="ar-SA" sz="6000" dirty="0" smtClean="0"/>
              <a:t>7</a:t>
            </a:r>
            <a:r>
              <a:rPr lang="en-US" sz="6000" dirty="0" smtClean="0"/>
              <a:t>   -  </a:t>
            </a:r>
            <a:r>
              <a:rPr lang="ar-SA" sz="6000" dirty="0" smtClean="0"/>
              <a:t>5</a:t>
            </a:r>
            <a:r>
              <a:rPr lang="en-US" sz="6000" dirty="0" smtClean="0"/>
              <a:t>  =</a:t>
            </a:r>
            <a:r>
              <a:rPr lang="ar-SA" sz="6000" dirty="0" smtClean="0"/>
              <a:t> 12</a:t>
            </a:r>
            <a:endParaRPr lang="en-US" sz="6000" dirty="0"/>
          </a:p>
        </p:txBody>
      </p:sp>
      <p:sp>
        <p:nvSpPr>
          <p:cNvPr id="7" name="מלבן 6"/>
          <p:cNvSpPr/>
          <p:nvPr/>
        </p:nvSpPr>
        <p:spPr>
          <a:xfrm>
            <a:off x="2555776" y="2420888"/>
            <a:ext cx="180020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מחבר ישר 8"/>
          <p:cNvCxnSpPr>
            <a:stCxn id="7" idx="0"/>
            <a:endCxn id="7" idx="2"/>
          </p:cNvCxnSpPr>
          <p:nvPr/>
        </p:nvCxnSpPr>
        <p:spPr>
          <a:xfrm>
            <a:off x="3455876" y="2420888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מלבן 11"/>
          <p:cNvSpPr/>
          <p:nvPr/>
        </p:nvSpPr>
        <p:spPr>
          <a:xfrm>
            <a:off x="4572000" y="2420888"/>
            <a:ext cx="93610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אליפסה 12"/>
          <p:cNvSpPr/>
          <p:nvPr/>
        </p:nvSpPr>
        <p:spPr>
          <a:xfrm>
            <a:off x="5652120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אליפסה 13"/>
          <p:cNvSpPr/>
          <p:nvPr/>
        </p:nvSpPr>
        <p:spPr>
          <a:xfrm>
            <a:off x="5940152" y="249289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קבוצה 14"/>
          <p:cNvGrpSpPr/>
          <p:nvPr/>
        </p:nvGrpSpPr>
        <p:grpSpPr>
          <a:xfrm>
            <a:off x="4716016" y="2132856"/>
            <a:ext cx="720080" cy="864096"/>
            <a:chOff x="4716016" y="2132856"/>
            <a:chExt cx="720080" cy="864096"/>
          </a:xfrm>
        </p:grpSpPr>
        <p:cxnSp>
          <p:nvCxnSpPr>
            <p:cNvPr id="16" name="מחבר ישר 15"/>
            <p:cNvCxnSpPr/>
            <p:nvPr/>
          </p:nvCxnSpPr>
          <p:spPr>
            <a:xfrm flipH="1">
              <a:off x="4716016" y="2132856"/>
              <a:ext cx="576064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מחבר ישר 17"/>
            <p:cNvCxnSpPr/>
            <p:nvPr/>
          </p:nvCxnSpPr>
          <p:spPr>
            <a:xfrm>
              <a:off x="4788024" y="2132856"/>
              <a:ext cx="648072" cy="8640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4" name="מחבר ישר 23"/>
          <p:cNvCxnSpPr/>
          <p:nvPr/>
        </p:nvCxnSpPr>
        <p:spPr>
          <a:xfrm>
            <a:off x="4499992" y="1988840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מחבר ישר 24"/>
          <p:cNvCxnSpPr/>
          <p:nvPr/>
        </p:nvCxnSpPr>
        <p:spPr>
          <a:xfrm>
            <a:off x="5580112" y="2060848"/>
            <a:ext cx="0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תמונה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8241027" cy="612059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203849" y="522546"/>
            <a:ext cx="53285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</a:t>
            </a:r>
            <a:r>
              <a:rPr lang="ar-SA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</a:t>
            </a:r>
            <a:r>
              <a:rPr lang="ar-SA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ar-SY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الثالث</a:t>
            </a:r>
            <a:r>
              <a:rPr lang="ar-SA" sz="115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ه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7057208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aved.im/otqwotzrbhdu/t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52536" y="0"/>
            <a:ext cx="9599941" cy="68639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411760" y="692696"/>
            <a:ext cx="49685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1 </a:t>
            </a:r>
            <a:r>
              <a:rPr lang="ar-SA" sz="6000" dirty="0" smtClean="0"/>
              <a:t>7</a:t>
            </a:r>
            <a:r>
              <a:rPr lang="en-US" sz="6000" dirty="0" smtClean="0"/>
              <a:t>   -  </a:t>
            </a:r>
            <a:r>
              <a:rPr lang="ar-SA" sz="6000" dirty="0" smtClean="0"/>
              <a:t>5</a:t>
            </a:r>
            <a:r>
              <a:rPr lang="en-US" sz="6000" dirty="0" smtClean="0"/>
              <a:t>  =</a:t>
            </a:r>
            <a:r>
              <a:rPr lang="ar-SA" sz="6000" dirty="0" smtClean="0"/>
              <a:t> 12</a:t>
            </a:r>
            <a:endParaRPr lang="en-US" sz="6000" dirty="0"/>
          </a:p>
        </p:txBody>
      </p:sp>
      <p:cxnSp>
        <p:nvCxnSpPr>
          <p:cNvPr id="8" name="מחבר ישר 7"/>
          <p:cNvCxnSpPr/>
          <p:nvPr/>
        </p:nvCxnSpPr>
        <p:spPr>
          <a:xfrm>
            <a:off x="2555776" y="2492896"/>
            <a:ext cx="44644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מחבר ישר 12"/>
          <p:cNvCxnSpPr/>
          <p:nvPr/>
        </p:nvCxnSpPr>
        <p:spPr>
          <a:xfrm>
            <a:off x="2699792" y="22768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ישר 13"/>
          <p:cNvCxnSpPr/>
          <p:nvPr/>
        </p:nvCxnSpPr>
        <p:spPr>
          <a:xfrm>
            <a:off x="3563888" y="2276872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ישר 14"/>
          <p:cNvCxnSpPr/>
          <p:nvPr/>
        </p:nvCxnSpPr>
        <p:spPr>
          <a:xfrm>
            <a:off x="4499992" y="234888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מחבר ישר 15"/>
          <p:cNvCxnSpPr/>
          <p:nvPr/>
        </p:nvCxnSpPr>
        <p:spPr>
          <a:xfrm>
            <a:off x="5292080" y="234888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ישר 16"/>
          <p:cNvCxnSpPr/>
          <p:nvPr/>
        </p:nvCxnSpPr>
        <p:spPr>
          <a:xfrm>
            <a:off x="6084168" y="234888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ישר 17"/>
          <p:cNvCxnSpPr/>
          <p:nvPr/>
        </p:nvCxnSpPr>
        <p:spPr>
          <a:xfrm>
            <a:off x="6948264" y="2348880"/>
            <a:ext cx="0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04248" y="2636912"/>
            <a:ext cx="648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17</a:t>
            </a:r>
            <a:endParaRPr lang="en-US" sz="20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24128" y="2708920"/>
            <a:ext cx="648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16</a:t>
            </a:r>
            <a:endParaRPr lang="en-US" sz="20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004048" y="2708920"/>
            <a:ext cx="648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15</a:t>
            </a:r>
            <a:endParaRPr lang="en-US" sz="20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4211960" y="2708920"/>
            <a:ext cx="648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14</a:t>
            </a:r>
            <a:endParaRPr lang="en-US" sz="20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2411760" y="2636912"/>
            <a:ext cx="648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12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3275856" y="2636912"/>
            <a:ext cx="64807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ar-SA" sz="2000" b="1" dirty="0" smtClean="0"/>
              <a:t>13</a:t>
            </a:r>
            <a:endParaRPr lang="en-US" sz="2000" b="1" dirty="0"/>
          </a:p>
        </p:txBody>
      </p:sp>
      <p:pic>
        <p:nvPicPr>
          <p:cNvPr id="15362" name="Picture 2" descr="http://www.coolholidaygraphics.com/easter/animations/easter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1484784"/>
            <a:ext cx="762000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03145 L -0.121 0.00555 C -0.14635 8.69565E-7 -0.1842 -0.00301 -0.22378 -0.00301 C -0.26875 -0.00301 -0.30486 8.69565E-7 -0.3302 0.00555 L -0.45104 0.03145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552" y="-17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123pimpin.com/storedimage/tomjer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9385"/>
            <a:ext cx="9144000" cy="6897385"/>
          </a:xfrm>
          <a:prstGeom prst="rect">
            <a:avLst/>
          </a:prstGeom>
          <a:noFill/>
        </p:spPr>
      </p:pic>
      <p:grpSp>
        <p:nvGrpSpPr>
          <p:cNvPr id="5" name="קבוצה 4"/>
          <p:cNvGrpSpPr/>
          <p:nvPr/>
        </p:nvGrpSpPr>
        <p:grpSpPr>
          <a:xfrm>
            <a:off x="1547664" y="2564904"/>
            <a:ext cx="5472608" cy="1930500"/>
            <a:chOff x="0" y="0"/>
            <a:chExt cx="5472608" cy="1930500"/>
          </a:xfrm>
        </p:grpSpPr>
        <p:sp>
          <p:nvSpPr>
            <p:cNvPr id="6" name="מלבן מעוגל 5"/>
            <p:cNvSpPr/>
            <p:nvPr/>
          </p:nvSpPr>
          <p:spPr>
            <a:xfrm>
              <a:off x="0" y="0"/>
              <a:ext cx="5472608" cy="19305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מלבן 6"/>
            <p:cNvSpPr/>
            <p:nvPr/>
          </p:nvSpPr>
          <p:spPr>
            <a:xfrm>
              <a:off x="94239" y="94239"/>
              <a:ext cx="5284130" cy="17420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0500" tIns="190500" rIns="190500" bIns="190500" numCol="1" spcCol="1270" anchor="ctr" anchorCtr="0">
              <a:noAutofit/>
            </a:bodyPr>
            <a:lstStyle/>
            <a:p>
              <a:pPr lvl="0" algn="l" defTabSz="22225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SA" sz="5000" kern="1200" dirty="0" smtClean="0"/>
                <a:t>هيا يا صغاري نطرح عدد ثنائي المنزله</a:t>
              </a:r>
              <a:endParaRPr lang="en-US" sz="5000" kern="1200" dirty="0"/>
            </a:p>
          </p:txBody>
        </p:sp>
      </p:grpSp>
      <p:pic>
        <p:nvPicPr>
          <p:cNvPr id="8" name="Picture 4" descr="http://skins.hotbar.com/skins/mailskins/img/070103/070103nature_star_dance_prv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5" y="4418094"/>
            <a:ext cx="3168352" cy="211223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332656"/>
            <a:ext cx="8241027" cy="6120596"/>
          </a:xfrm>
          <a:prstGeom prst="rect">
            <a:avLst/>
          </a:prstGeom>
        </p:spPr>
      </p:pic>
      <p:sp>
        <p:nvSpPr>
          <p:cNvPr id="5" name="מלבן 4"/>
          <p:cNvSpPr/>
          <p:nvPr/>
        </p:nvSpPr>
        <p:spPr>
          <a:xfrm>
            <a:off x="3203849" y="522546"/>
            <a:ext cx="5328592" cy="36317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الطريقه الاولى</a:t>
            </a:r>
            <a:endParaRPr lang="en-U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חלון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חלון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חלון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100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חלון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2010</dc:creator>
  <cp:lastModifiedBy>user</cp:lastModifiedBy>
  <cp:revision>27</cp:revision>
  <dcterms:created xsi:type="dcterms:W3CDTF">2012-02-18T04:59:40Z</dcterms:created>
  <dcterms:modified xsi:type="dcterms:W3CDTF">2013-05-09T16:24:41Z</dcterms:modified>
</cp:coreProperties>
</file>