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65" r:id="rId4"/>
    <p:sldId id="259" r:id="rId5"/>
    <p:sldId id="266" r:id="rId6"/>
    <p:sldId id="260" r:id="rId7"/>
    <p:sldId id="267" r:id="rId8"/>
    <p:sldId id="261" r:id="rId9"/>
    <p:sldId id="268" r:id="rId10"/>
    <p:sldId id="270" r:id="rId11"/>
    <p:sldId id="269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12/16/2012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7C9B81F-C347-4BEF-BFDF-29C42F48304A}" type="datetimeFigureOut">
              <a:rPr lang="en-US" smtClean="0"/>
              <a:pPr/>
              <a:t>12/16/2012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tapuz.co.il/raam9/images/2285024_4.jp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0"/>
            <a:ext cx="313184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28184" y="260648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انا كل ما هو موجود, وكل ما هو قائم</a:t>
            </a:r>
            <a:endParaRPr lang="en-US" b="1" dirty="0"/>
          </a:p>
        </p:txBody>
      </p:sp>
      <p:sp>
        <p:nvSpPr>
          <p:cNvPr id="10" name="Oval 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524328" y="1340768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المجموعة الشمسية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1" name="Oval 2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00192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الكون</a:t>
            </a:r>
            <a:endParaRPr lang="en-US" dirty="0"/>
          </a:p>
        </p:txBody>
      </p:sp>
      <p:sp>
        <p:nvSpPr>
          <p:cNvPr id="22" name="Oval 21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</a:t>
            </a:r>
            <a:r>
              <a:rPr lang="ar-SA" sz="2400" dirty="0" smtClean="0"/>
              <a:t>مجرة</a:t>
            </a:r>
            <a:endParaRPr lang="en-US" dirty="0"/>
          </a:p>
        </p:txBody>
      </p:sp>
      <p:sp>
        <p:nvSpPr>
          <p:cNvPr id="23" name="Oval 2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6300192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الفضاء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atin typeface="Arial" pitchFamily="34" charset="0"/>
              </a:rPr>
              <a:t>انا عبارة عن فراغ, ولا يوجد </a:t>
            </a:r>
            <a:r>
              <a:rPr lang="ar-SA" b="1" dirty="0" err="1" smtClean="0">
                <a:latin typeface="Arial" pitchFamily="34" charset="0"/>
              </a:rPr>
              <a:t>بي</a:t>
            </a:r>
            <a:r>
              <a:rPr lang="ar-SA" b="1" dirty="0" smtClean="0">
                <a:latin typeface="Arial" pitchFamily="34" charset="0"/>
              </a:rPr>
              <a:t> حتى غازات</a:t>
            </a:r>
            <a:endParaRPr lang="en-US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</a:t>
            </a:r>
            <a:endParaRPr lang="en-US" sz="2000" dirty="0"/>
          </a:p>
        </p:txBody>
      </p:sp>
      <p:sp>
        <p:nvSpPr>
          <p:cNvPr id="26" name="Oval 25"/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</a:t>
            </a:r>
            <a:r>
              <a:rPr lang="ar-SA" sz="2000" dirty="0" smtClean="0"/>
              <a:t>شمس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 dirty="0" smtClean="0"/>
              <a:t>الارض</a:t>
            </a:r>
            <a:endParaRPr lang="en-US" b="1" dirty="0"/>
          </a:p>
        </p:txBody>
      </p:sp>
      <p:sp>
        <p:nvSpPr>
          <p:cNvPr id="28" name="Oval 27"/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الفضاء</a:t>
            </a:r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الكون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SA" b="1" dirty="0" smtClean="0"/>
              <a:t>انا عبارة عن تنظيم مجموعة كبيرة من المجرات معاً</a:t>
            </a: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الكوكب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عناقيد مجرات</a:t>
            </a:r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33" name="Oval 32"/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r>
              <a:rPr lang="ar-SA" b="1" dirty="0" smtClean="0"/>
              <a:t>الفضاء</a:t>
            </a: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</a:rPr>
              <a:t>انا احتوي على المجموعة الشمسية التي فيها الكرة الارضية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مجرة </a:t>
            </a:r>
            <a:r>
              <a:rPr lang="en-US" sz="2400" dirty="0" smtClean="0"/>
              <a:t> M33</a:t>
            </a:r>
            <a:endParaRPr lang="ar-SA" sz="2400" dirty="0" smtClean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 درب </a:t>
            </a:r>
            <a:r>
              <a:rPr lang="ar-SA" sz="2000" dirty="0" smtClean="0"/>
              <a:t>التبانة</a:t>
            </a:r>
            <a:endParaRPr lang="en-US" sz="2000" dirty="0" smtClean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جميع الاجابات صحيحة</a:t>
            </a:r>
            <a:endParaRPr lang="en-US" sz="1400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 smtClean="0"/>
          </a:p>
          <a:p>
            <a:pPr algn="ctr"/>
            <a:r>
              <a:rPr lang="ar-SA" sz="2400" dirty="0" smtClean="0"/>
              <a:t>مجرة </a:t>
            </a:r>
            <a:r>
              <a:rPr lang="ar-SA" sz="2400" dirty="0" err="1" smtClean="0"/>
              <a:t>أندروميدا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أ</a:t>
            </a:r>
            <a:r>
              <a:rPr lang="ar-SA" sz="2000" b="1" dirty="0" smtClean="0">
                <a:latin typeface="Arial" pitchFamily="34" charset="0"/>
              </a:rPr>
              <a:t>ي من التالية مرتبة ترتيب صحيح</a:t>
            </a:r>
            <a:endParaRPr lang="ar-AE" sz="2000" b="1" dirty="0" smtClean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الكون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عناقيد مجرات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عناقيد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- الكون</a:t>
            </a: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>
                <a:solidFill>
                  <a:schemeClr val="tx1"/>
                </a:solidFill>
              </a:rPr>
              <a:t>الكون </a:t>
            </a:r>
            <a:r>
              <a:rPr lang="ar-SA" sz="2000" dirty="0" smtClean="0">
                <a:solidFill>
                  <a:schemeClr val="tx1"/>
                </a:solidFill>
              </a:rPr>
              <a:t>– عناقيد </a:t>
            </a:r>
            <a:r>
              <a:rPr lang="ar-SA" sz="2000" dirty="0" err="1" smtClean="0">
                <a:solidFill>
                  <a:schemeClr val="tx1"/>
                </a:solidFill>
              </a:rPr>
              <a:t>مجرات </a:t>
            </a:r>
            <a:r>
              <a:rPr lang="ar-SA" sz="2000" dirty="0" smtClean="0">
                <a:solidFill>
                  <a:schemeClr val="tx1"/>
                </a:solidFill>
              </a:rPr>
              <a:t>- مجرات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3984">
            <a:off x="1782688" y="17200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80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ممتازون لقد احسنتم</a:t>
            </a:r>
            <a:endParaRPr lang="en-US" sz="8000" b="1" dirty="0">
              <a:ln w="19050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 descr="Smiiilleeyyy picnik phot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29873">
            <a:off x="160435" y="136377"/>
            <a:ext cx="2664296" cy="1620343"/>
          </a:xfrm>
          <a:prstGeom prst="rect">
            <a:avLst/>
          </a:prstGeom>
        </p:spPr>
      </p:pic>
      <p:pic>
        <p:nvPicPr>
          <p:cNvPr id="5" name="Picture 6" descr="http://blog.tapuz.co.il/raam9/images/2285024_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620" y="2420888"/>
            <a:ext cx="4954660" cy="443711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</a:rPr>
              <a:t>انا عبارة عن فراغ, ولا يوجد </a:t>
            </a:r>
            <a:r>
              <a:rPr lang="ar-SA" sz="2000" b="1" dirty="0" err="1" smtClean="0">
                <a:latin typeface="Arial" pitchFamily="34" charset="0"/>
              </a:rPr>
              <a:t>بي</a:t>
            </a:r>
            <a:r>
              <a:rPr lang="ar-SA" sz="2000" b="1" dirty="0" smtClean="0">
                <a:latin typeface="Arial" pitchFamily="34" charset="0"/>
              </a:rPr>
              <a:t> </a:t>
            </a:r>
            <a:r>
              <a:rPr lang="ar-SA" sz="2000" b="1" dirty="0" smtClean="0">
                <a:latin typeface="Arial" pitchFamily="34" charset="0"/>
              </a:rPr>
              <a:t>حتى غازات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</a:t>
            </a:r>
            <a:endParaRPr lang="en-US" sz="2000" dirty="0"/>
          </a:p>
        </p:txBody>
      </p:sp>
      <p:sp>
        <p:nvSpPr>
          <p:cNvPr id="26" name="Oval 25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</a:t>
            </a:r>
            <a:r>
              <a:rPr lang="ar-SA" sz="2000" dirty="0" smtClean="0"/>
              <a:t>شمس</a:t>
            </a:r>
            <a:endParaRPr lang="en-US" sz="2000" dirty="0"/>
          </a:p>
        </p:txBody>
      </p:sp>
      <p:sp>
        <p:nvSpPr>
          <p:cNvPr id="27" name="Oval 26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الفضاء</a:t>
            </a:r>
            <a:endParaRPr lang="en-US" dirty="0"/>
          </a:p>
        </p:txBody>
      </p:sp>
      <p:sp>
        <p:nvSpPr>
          <p:cNvPr id="29" name="Oval 28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الكون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انا عبارة عن تنظيم مجموعة كبيرة من المجرات معاً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الكوكب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عناقيد مجرات</a:t>
            </a:r>
            <a:endParaRPr lang="en-US" dirty="0"/>
          </a:p>
        </p:txBody>
      </p:sp>
      <p:sp>
        <p:nvSpPr>
          <p:cNvPr id="33" name="Oval 32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الفضاء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</a:rPr>
              <a:t>انا احتوي على المجموعة الشمسية التي فيها الكرة الارضية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مجرة </a:t>
            </a:r>
            <a:r>
              <a:rPr lang="en-US" sz="2400" dirty="0" smtClean="0"/>
              <a:t> M33</a:t>
            </a:r>
            <a:endParaRPr lang="ar-SA" sz="2400" dirty="0" smtClean="0"/>
          </a:p>
          <a:p>
            <a:pPr algn="ctr"/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 درب التبانة</a:t>
            </a:r>
            <a:endParaRPr lang="en-US" sz="20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جميع الاجابات صحيحة</a:t>
            </a:r>
            <a:endParaRPr lang="en-US" sz="1400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مجرة </a:t>
            </a:r>
            <a:r>
              <a:rPr lang="ar-SA" sz="2400" dirty="0" err="1" smtClean="0"/>
              <a:t>أندروميدا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أ</a:t>
            </a:r>
            <a:r>
              <a:rPr lang="ar-SA" sz="2000" b="1" dirty="0" smtClean="0">
                <a:latin typeface="Arial" pitchFamily="34" charset="0"/>
              </a:rPr>
              <a:t>ي من التالية مرتبة ترتيب صحيح</a:t>
            </a:r>
            <a:endParaRPr lang="ar-AE" sz="2000" b="1" dirty="0" smtClean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الكون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عناقيد مجرات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عناقيد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- الكون</a:t>
            </a: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>
                <a:solidFill>
                  <a:schemeClr val="tx1"/>
                </a:solidFill>
              </a:rPr>
              <a:t>الكون </a:t>
            </a:r>
            <a:r>
              <a:rPr lang="ar-SA" sz="2000" dirty="0" smtClean="0">
                <a:solidFill>
                  <a:schemeClr val="tx1"/>
                </a:solidFill>
              </a:rPr>
              <a:t>– عناقيد </a:t>
            </a:r>
            <a:r>
              <a:rPr lang="ar-SA" sz="2000" dirty="0" err="1" smtClean="0">
                <a:solidFill>
                  <a:schemeClr val="tx1"/>
                </a:solidFill>
              </a:rPr>
              <a:t>مجرات </a:t>
            </a:r>
            <a:r>
              <a:rPr lang="ar-SA" sz="2000" dirty="0" smtClean="0">
                <a:solidFill>
                  <a:schemeClr val="tx1"/>
                </a:solidFill>
              </a:rPr>
              <a:t>- مجرات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5" name="Oval 2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SA" b="1" dirty="0" smtClean="0"/>
              <a:t>انا عبارة عن تنظيم مجموعة كبيرة من المجرات معاً</a:t>
            </a: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dirty="0" smtClean="0"/>
          </a:p>
          <a:p>
            <a:pPr algn="ctr"/>
            <a:r>
              <a:rPr lang="ar-SA" sz="2000" dirty="0" smtClean="0"/>
              <a:t>الكوكب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32" name="Oval 31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عناقيد مجرات</a:t>
            </a:r>
            <a:endParaRPr lang="en-US" b="1" dirty="0"/>
          </a:p>
        </p:txBody>
      </p:sp>
      <p:sp>
        <p:nvSpPr>
          <p:cNvPr id="33" name="Oval 3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الفضاء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</a:rPr>
              <a:t>انا احتوي على المجموعة الشمسية التي فيها الكرة الارضية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مجرة </a:t>
            </a:r>
            <a:r>
              <a:rPr lang="en-US" sz="2400" dirty="0" smtClean="0"/>
              <a:t> M33</a:t>
            </a:r>
            <a:endParaRPr lang="ar-SA" sz="2400" dirty="0" smtClean="0"/>
          </a:p>
        </p:txBody>
      </p:sp>
      <p:sp>
        <p:nvSpPr>
          <p:cNvPr id="43" name="Hexagon 42"/>
          <p:cNvSpPr/>
          <p:nvPr/>
        </p:nvSpPr>
        <p:spPr>
          <a:xfrm>
            <a:off x="7236296" y="5733256"/>
            <a:ext cx="1368152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 درب التبانة</a:t>
            </a:r>
            <a:endParaRPr lang="en-US" sz="20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جميع الاجابات صحيحة</a:t>
            </a:r>
            <a:endParaRPr lang="en-US" sz="1400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 smtClean="0"/>
          </a:p>
          <a:p>
            <a:pPr algn="ctr"/>
            <a:r>
              <a:rPr lang="ar-SA" sz="2400" dirty="0" smtClean="0"/>
              <a:t>مجرة </a:t>
            </a:r>
            <a:r>
              <a:rPr lang="ar-SA" sz="2400" dirty="0" err="1" smtClean="0"/>
              <a:t>أندروميدا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أ</a:t>
            </a:r>
            <a:r>
              <a:rPr lang="ar-SA" sz="2000" b="1" dirty="0" smtClean="0">
                <a:latin typeface="Arial" pitchFamily="34" charset="0"/>
              </a:rPr>
              <a:t>ي من التالية مرتبة ترتيب صحيح</a:t>
            </a:r>
            <a:endParaRPr lang="ar-AE" sz="2000" b="1" dirty="0" smtClean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الكون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عناقيد مجرات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عناقيد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- الكون</a:t>
            </a: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>
                <a:solidFill>
                  <a:schemeClr val="tx1"/>
                </a:solidFill>
              </a:rPr>
              <a:t>الكون </a:t>
            </a:r>
            <a:r>
              <a:rPr lang="ar-SA" sz="2000" dirty="0" smtClean="0">
                <a:solidFill>
                  <a:schemeClr val="tx1"/>
                </a:solidFill>
              </a:rPr>
              <a:t>– عناقيد </a:t>
            </a:r>
            <a:r>
              <a:rPr lang="ar-SA" sz="2000" dirty="0" err="1" smtClean="0">
                <a:solidFill>
                  <a:schemeClr val="tx1"/>
                </a:solidFill>
              </a:rPr>
              <a:t>مجرات </a:t>
            </a:r>
            <a:r>
              <a:rPr lang="ar-SA" sz="2000" dirty="0" smtClean="0">
                <a:solidFill>
                  <a:schemeClr val="tx1"/>
                </a:solidFill>
              </a:rPr>
              <a:t>- مجرات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itchFamily="34" charset="0"/>
              </a:rPr>
              <a:t>انا احتوي على المجموعة الشمسية التي فيها الكرة الارضية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4869160"/>
            <a:ext cx="1440160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مجرة </a:t>
            </a:r>
            <a:r>
              <a:rPr lang="en-US" sz="2400" dirty="0" smtClean="0"/>
              <a:t> </a:t>
            </a:r>
            <a:r>
              <a:rPr lang="en-US" sz="2400" dirty="0" smtClean="0"/>
              <a:t>M33</a:t>
            </a:r>
            <a:endParaRPr lang="ar-SA" sz="2400" dirty="0" smtClean="0"/>
          </a:p>
        </p:txBody>
      </p:sp>
      <p:sp>
        <p:nvSpPr>
          <p:cNvPr id="43" name="Hexagon 42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236296" y="5805264"/>
            <a:ext cx="1440160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مجرة درب التبانة</a:t>
            </a:r>
            <a:endParaRPr lang="en-US" sz="2000" dirty="0"/>
          </a:p>
        </p:txBody>
      </p:sp>
      <p:sp>
        <p:nvSpPr>
          <p:cNvPr id="44" name="Hexagon 43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5805264"/>
            <a:ext cx="1512168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جميع الاجابات صحيحة</a:t>
            </a:r>
            <a:endParaRPr lang="en-US" sz="1600" dirty="0"/>
          </a:p>
        </p:txBody>
      </p:sp>
      <p:sp>
        <p:nvSpPr>
          <p:cNvPr id="45" name="Hexagon 4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236296" y="4869160"/>
            <a:ext cx="1440160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مجرة </a:t>
            </a:r>
            <a:r>
              <a:rPr lang="ar-SA" sz="2400" dirty="0" err="1" smtClean="0"/>
              <a:t>أندروميدا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أ</a:t>
            </a:r>
            <a:r>
              <a:rPr lang="ar-SA" sz="2000" b="1" dirty="0" smtClean="0">
                <a:latin typeface="Arial" pitchFamily="34" charset="0"/>
              </a:rPr>
              <a:t>ي من التالية مرتبة ترتيب صحيح</a:t>
            </a:r>
            <a:endParaRPr lang="ar-AE" sz="2000" b="1" dirty="0" smtClean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الكون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عناقيد مجرات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عناقيد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- الكون</a:t>
            </a: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>
                <a:solidFill>
                  <a:schemeClr val="tx1"/>
                </a:solidFill>
              </a:rPr>
              <a:t>الكون </a:t>
            </a:r>
            <a:r>
              <a:rPr lang="ar-SA" sz="2000" dirty="0" smtClean="0">
                <a:solidFill>
                  <a:schemeClr val="tx1"/>
                </a:solidFill>
              </a:rPr>
              <a:t>– عناقيد </a:t>
            </a:r>
            <a:r>
              <a:rPr lang="ar-SA" sz="2000" dirty="0" err="1" smtClean="0">
                <a:solidFill>
                  <a:schemeClr val="tx1"/>
                </a:solidFill>
              </a:rPr>
              <a:t>مجرات </a:t>
            </a:r>
            <a:r>
              <a:rPr lang="ar-SA" sz="2000" dirty="0" smtClean="0">
                <a:solidFill>
                  <a:schemeClr val="tx1"/>
                </a:solidFill>
              </a:rPr>
              <a:t>- مجرات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أ</a:t>
            </a:r>
            <a:r>
              <a:rPr lang="ar-SA" sz="2000" b="1" dirty="0" smtClean="0">
                <a:latin typeface="Arial" pitchFamily="34" charset="0"/>
              </a:rPr>
              <a:t>ي من التالية مرتبة ترتيب صحيح</a:t>
            </a:r>
            <a:endParaRPr lang="ar-AE" sz="2000" b="1" dirty="0" smtClean="0">
              <a:latin typeface="Arial" pitchFamily="34" charset="0"/>
            </a:endParaRPr>
          </a:p>
        </p:txBody>
      </p:sp>
      <p:sp>
        <p:nvSpPr>
          <p:cNvPr id="49" name="Flowchart: Punched Tape 4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الكون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عناقيد مجرات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عناقيد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– </a:t>
            </a:r>
            <a:r>
              <a:rPr lang="ar-SA" sz="2000" b="1" dirty="0" err="1" smtClean="0">
                <a:solidFill>
                  <a:schemeClr val="tx1"/>
                </a:solidFill>
                <a:latin typeface="Arial" pitchFamily="34" charset="0"/>
              </a:rPr>
              <a:t>مجرات </a:t>
            </a:r>
            <a:r>
              <a:rPr lang="ar-SA" sz="2000" b="1" dirty="0" smtClean="0">
                <a:solidFill>
                  <a:schemeClr val="tx1"/>
                </a:solidFill>
                <a:latin typeface="Arial" pitchFamily="34" charset="0"/>
              </a:rPr>
              <a:t>- الكون</a:t>
            </a:r>
          </a:p>
        </p:txBody>
      </p:sp>
      <p:sp>
        <p:nvSpPr>
          <p:cNvPr id="51" name="Flowchart: Punched Tape 5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 smtClean="0">
                <a:solidFill>
                  <a:schemeClr val="tx1"/>
                </a:solidFill>
              </a:rPr>
              <a:t>الكون </a:t>
            </a:r>
            <a:r>
              <a:rPr lang="ar-SA" sz="2000" dirty="0" smtClean="0">
                <a:solidFill>
                  <a:schemeClr val="tx1"/>
                </a:solidFill>
              </a:rPr>
              <a:t>– عناقيد </a:t>
            </a:r>
            <a:r>
              <a:rPr lang="ar-SA" sz="2000" dirty="0" err="1" smtClean="0">
                <a:solidFill>
                  <a:schemeClr val="tx1"/>
                </a:solidFill>
              </a:rPr>
              <a:t>مجرات </a:t>
            </a:r>
            <a:r>
              <a:rPr lang="ar-SA" sz="2000" dirty="0" smtClean="0">
                <a:solidFill>
                  <a:schemeClr val="tx1"/>
                </a:solidFill>
              </a:rPr>
              <a:t>- مجرات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97</TotalTime>
  <Words>317</Words>
  <Application>Microsoft Office PowerPoint</Application>
  <PresentationFormat>عرض على الشاشة (3:4)‏</PresentationFormat>
  <Paragraphs>85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Default Theme</vt:lpstr>
      <vt:lpstr>1_Carnival</vt:lpstr>
      <vt:lpstr>الشريحة 1</vt:lpstr>
      <vt:lpstr>لقد اخطأت</vt:lpstr>
      <vt:lpstr>الشريحة 3</vt:lpstr>
      <vt:lpstr>لقد اخطأت</vt:lpstr>
      <vt:lpstr>الشريحة 5</vt:lpstr>
      <vt:lpstr>لقد اخطأت</vt:lpstr>
      <vt:lpstr>الشريحة 7</vt:lpstr>
      <vt:lpstr>لقد اخطأت</vt:lpstr>
      <vt:lpstr>الشريحة 9</vt:lpstr>
      <vt:lpstr>لقد اخطأت</vt:lpstr>
      <vt:lpstr>ممتازون لقد احسنتم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anbusi</dc:creator>
  <cp:lastModifiedBy>user</cp:lastModifiedBy>
  <cp:revision>15</cp:revision>
  <dcterms:created xsi:type="dcterms:W3CDTF">2012-12-14T15:51:34Z</dcterms:created>
  <dcterms:modified xsi:type="dcterms:W3CDTF">2012-12-16T06:51:19Z</dcterms:modified>
</cp:coreProperties>
</file>