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BC716-65DB-4132-85CD-F34124C756C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AA23D-1811-4030-9C12-F05ABAEFFC3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129876">
            <a:off x="685800" y="2130425"/>
            <a:ext cx="7772400" cy="1154559"/>
          </a:xfrm>
        </p:spPr>
        <p:txBody>
          <a:bodyPr>
            <a:noAutofit/>
          </a:bodyPr>
          <a:lstStyle/>
          <a:p>
            <a:r>
              <a:rPr lang="ar-SA" sz="7200" b="1" dirty="0" smtClean="0"/>
              <a:t>رحلة إستجمام لِ .... ؟!</a:t>
            </a:r>
            <a:br>
              <a:rPr lang="ar-SA" sz="7200" b="1" dirty="0" smtClean="0"/>
            </a:br>
            <a:endParaRPr lang="he-IL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920880" cy="45365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 في عطلة الربيع قررت عائلة روان أن تذهب في رحلة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 إستجمام ، قالت لها أمها جهّزي حقيبتك السفر بما يلزمك من حاجيات وأغراض ،</a:t>
            </a:r>
          </a:p>
          <a:p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 فكّرت روان في نفسها وقالت : </a:t>
            </a:r>
          </a:p>
          <a:p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ماذا سأحتاج وماذا أرغب أن أحمل معي وآخذ في رحلتي هذه 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ونظرت لخزانتها وقالت : </a:t>
            </a:r>
          </a:p>
          <a:p>
            <a:pPr>
              <a:buNone/>
            </a:pPr>
            <a:endParaRPr lang="ar-SA" b="1" dirty="0" smtClean="0"/>
          </a:p>
          <a:p>
            <a:r>
              <a:rPr lang="ar-SA" b="1" dirty="0" smtClean="0"/>
              <a:t>أولا أحتاج للملابس ، ملابس مريحة ، وحذاء مريح </a:t>
            </a:r>
          </a:p>
          <a:p>
            <a:endParaRPr lang="ar-SA" b="1" dirty="0" smtClean="0"/>
          </a:p>
          <a:p>
            <a:r>
              <a:rPr lang="ar-SA" b="1" dirty="0" smtClean="0"/>
              <a:t>نظرت إلى دميتها وألعابها وقالت كيف سأترك ألعابي وبماذا سألعب هناك وقالت لماذا لا آخذها ؟!</a:t>
            </a:r>
          </a:p>
          <a:p>
            <a:pPr>
              <a:buNone/>
            </a:pPr>
            <a:r>
              <a:rPr lang="ar-SA" b="1" dirty="0" smtClean="0"/>
              <a:t> </a:t>
            </a:r>
          </a:p>
          <a:p>
            <a:r>
              <a:rPr lang="ar-SA" b="1" dirty="0" smtClean="0"/>
              <a:t>وبدأت بوضع ألعابها في الحقيبة لعبة تلو الأخرى ..  </a:t>
            </a:r>
          </a:p>
          <a:p>
            <a:endParaRPr lang="ar-SA" b="1" dirty="0" smtClean="0"/>
          </a:p>
          <a:p>
            <a:pPr>
              <a:buNone/>
            </a:pPr>
            <a:endParaRPr lang="he-IL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5576" y="5301208"/>
            <a:ext cx="77768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</a:rPr>
              <a:t>ما هي المنتجات التكنولوجية التي ذكرت في القصة ؟</a:t>
            </a:r>
            <a:endParaRPr lang="he-IL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3528392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b="1" dirty="0" smtClean="0"/>
              <a:t>جاءت إليها أختها الكبيرة وقالت ما هذا يا روان ماذا تفعلين ؟</a:t>
            </a:r>
          </a:p>
          <a:p>
            <a:pPr algn="ctr"/>
            <a:r>
              <a:rPr lang="ar-SA" b="1" dirty="0" smtClean="0"/>
              <a:t>قالت روان أرغب بأخذ ألعابي معي ....</a:t>
            </a:r>
          </a:p>
          <a:p>
            <a:pPr algn="ctr"/>
            <a:r>
              <a:rPr lang="ar-SA" b="1" dirty="0" smtClean="0"/>
              <a:t>فقالت أختها وتضعينها بالحقيبة ألا ترينَ أنها لا تتسع لكل هذه الألعاب .</a:t>
            </a:r>
          </a:p>
          <a:p>
            <a:pPr algn="ctr"/>
            <a:r>
              <a:rPr lang="ar-SA" b="1" dirty="0" smtClean="0"/>
              <a:t>قالت نعم على ما يبدو أن حجمها صغير ... يا إلهي ماذا أفعل ؟!</a:t>
            </a:r>
          </a:p>
          <a:p>
            <a:pPr algn="ctr"/>
            <a:endParaRPr lang="ar-SA" b="1" dirty="0" smtClean="0"/>
          </a:p>
          <a:p>
            <a:pPr algn="ctr"/>
            <a:endParaRPr lang="ar-SA" b="1" dirty="0" smtClean="0"/>
          </a:p>
          <a:p>
            <a:pPr algn="ctr">
              <a:buNone/>
            </a:pPr>
            <a:endParaRPr lang="ar-SA" b="1" dirty="0" smtClean="0"/>
          </a:p>
          <a:p>
            <a:pPr algn="ctr"/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293096"/>
            <a:ext cx="7200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</a:rPr>
              <a:t>ما هي المقييّدات التي أزعجت روان ؟</a:t>
            </a:r>
          </a:p>
          <a:p>
            <a:pPr>
              <a:buFont typeface="Arial" pitchFamily="34" charset="0"/>
              <a:buChar char="•"/>
            </a:pPr>
            <a:endParaRPr lang="ar-SA" sz="32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</a:rPr>
              <a:t> إقترحوا حلاً يرضي روان لتصل لوضعاً ترغب به . </a:t>
            </a:r>
            <a:endParaRPr lang="he-IL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7920880" cy="2160240"/>
          </a:xfrm>
        </p:spPr>
        <p:txBody>
          <a:bodyPr/>
          <a:lstStyle/>
          <a:p>
            <a:r>
              <a:rPr lang="ar-SA" dirty="0" smtClean="0"/>
              <a:t>وقبل الخروج قامت روان بإنتعال حذاءها نظرت إليها أمها وقالت هذا الحذاء غير مريح ، عليك أن تنتعلي حذاء رياضي مناسب لكيْ تستطيعي اللعب بحريّة وإرتياح .</a:t>
            </a:r>
          </a:p>
          <a:p>
            <a:pPr>
              <a:buNone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573016"/>
            <a:ext cx="70567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</a:rPr>
              <a:t>ما هي المتطلبات التي تحدثت عنها الأم  لروان  ؟؟</a:t>
            </a:r>
            <a:endParaRPr lang="he-IL" sz="32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097028">
            <a:off x="462582" y="2039294"/>
            <a:ext cx="5802388" cy="2332856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 smtClean="0"/>
              <a:t>أعط مثال لمنتج تكنولوجي يحلّ مشكلة ما !!</a:t>
            </a:r>
          </a:p>
          <a:p>
            <a:pPr algn="ctr"/>
            <a:endParaRPr lang="ar-SA" sz="4400" b="1" dirty="0" smtClean="0"/>
          </a:p>
          <a:p>
            <a:pPr algn="ctr"/>
            <a:r>
              <a:rPr lang="ar-SA" sz="4400" b="1" dirty="0" smtClean="0"/>
              <a:t>( مشكلة – حل ) </a:t>
            </a:r>
            <a:endParaRPr lang="he-IL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الحلول التي نقترحها يجب أن نأخذ بعين الإعتبار </a:t>
            </a:r>
          </a:p>
          <a:p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( المتطلبات والتقييدات ) .</a:t>
            </a:r>
          </a:p>
          <a:p>
            <a:pPr algn="ctr">
              <a:buNone/>
            </a:pPr>
            <a:endParaRPr lang="ar-SA" b="1" dirty="0" smtClean="0"/>
          </a:p>
          <a:p>
            <a:pPr algn="ctr">
              <a:buNone/>
            </a:pPr>
            <a:endParaRPr lang="ar-SA" b="1" dirty="0" smtClean="0"/>
          </a:p>
          <a:p>
            <a:r>
              <a:rPr lang="ar-SA" b="1" dirty="0" smtClean="0"/>
              <a:t>وهذه الحلول تساعدنا بالوصول للوضع المرغوب به .</a:t>
            </a:r>
          </a:p>
          <a:p>
            <a:pPr>
              <a:buNone/>
            </a:pPr>
            <a:endParaRPr lang="he-I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رحلة إستجمام لِ .... ؟!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a1</dc:creator>
  <cp:lastModifiedBy>a1</cp:lastModifiedBy>
  <cp:revision>3</cp:revision>
  <dcterms:created xsi:type="dcterms:W3CDTF">2013-04-11T18:19:13Z</dcterms:created>
  <dcterms:modified xsi:type="dcterms:W3CDTF">2013-04-29T20:12:20Z</dcterms:modified>
</cp:coreProperties>
</file>