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D6AE-C432-4646-BB02-8B3856C75092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9F24-39DD-461C-AF2B-84900CACDEFA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21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897409">
            <a:off x="679854" y="1898173"/>
            <a:ext cx="7772400" cy="1470025"/>
          </a:xfrm>
        </p:spPr>
        <p:txBody>
          <a:bodyPr/>
          <a:lstStyle/>
          <a:p>
            <a:r>
              <a:rPr lang="ar-SA" dirty="0" smtClean="0"/>
              <a:t>لنحلّ معــــــاً نتائج تجاربنا !!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 rot="20943169" flipH="1">
            <a:off x="4139952" y="692696"/>
            <a:ext cx="3816424" cy="1152128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لأي حاجة نحتاج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043608" y="2204864"/>
            <a:ext cx="5688632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نحتاج العصّارة لكي نقوم بعملية العصر 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مثل عصر حبة برتقال – ليمون ...</a:t>
            </a:r>
            <a:endParaRPr lang="he-IL" sz="2400" b="1" dirty="0" smtClean="0">
              <a:solidFill>
                <a:schemeClr val="tx1"/>
              </a:solidFill>
            </a:endParaRPr>
          </a:p>
          <a:p>
            <a:pPr algn="ctr"/>
            <a:endParaRPr lang="he-IL" sz="2400" dirty="0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688632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نقوم بوضع نصف الحبة التي نرغب بعصرها على العصارة ونضغط يدوياّعليها ونقوم بفركها وتحريكها بشكل دائري . 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696803" flipH="1">
            <a:off x="3132847" y="748626"/>
            <a:ext cx="4464496" cy="115212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كيف يتمّ تشغيل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6" descr="1365693532543.jpg">
            <a:hlinkClick r:id="rId3" action="ppaction://hlinksldjump">
              <a:snd r:embed="rId5" name="cashreg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13104">
            <a:off x="518058" y="140860"/>
            <a:ext cx="2481998" cy="219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688632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البلاستيك 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374971" flipH="1">
            <a:off x="3338844" y="918615"/>
            <a:ext cx="4392488" cy="115212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أيّة مواد مصنوعة 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760640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طاقة حركية 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607051" flipH="1">
            <a:off x="3347471" y="800605"/>
            <a:ext cx="4464496" cy="115212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نوع الطاقة المستخدمة لتشغيلها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400600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صعبة التشغيل  – لأنها تحتاج لقوة ضغط يدوية  ( 2 ) </a:t>
            </a:r>
            <a:endParaRPr lang="he-IL" sz="2400" b="1" dirty="0" smtClean="0">
              <a:solidFill>
                <a:schemeClr val="tx1"/>
              </a:solidFill>
            </a:endParaRPr>
          </a:p>
          <a:p>
            <a:pPr algn="ctr"/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837007" flipH="1">
            <a:off x="3995979" y="737899"/>
            <a:ext cx="4464496" cy="115212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مدى سهولة تشغيلها ( 1-4 )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 flipH="1">
            <a:off x="6660232" y="188640"/>
            <a:ext cx="2232248" cy="1152128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الأول 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Chevron 5"/>
          <p:cNvSpPr/>
          <p:nvPr/>
        </p:nvSpPr>
        <p:spPr>
          <a:xfrm flipH="1">
            <a:off x="2483768" y="188640"/>
            <a:ext cx="4464496" cy="1152128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لأي حاجة نحتاج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8" name="Explosion 2 7">
            <a:hlinkClick r:id="rId2" action="ppaction://hlinksldjump"/>
          </p:cNvPr>
          <p:cNvSpPr/>
          <p:nvPr/>
        </p:nvSpPr>
        <p:spPr>
          <a:xfrm>
            <a:off x="323528" y="0"/>
            <a:ext cx="2411760" cy="1484784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9" name="Explosion 2 8">
            <a:hlinkClick r:id="rId3" action="ppaction://hlinksldjump"/>
          </p:cNvPr>
          <p:cNvSpPr/>
          <p:nvPr/>
        </p:nvSpPr>
        <p:spPr>
          <a:xfrm>
            <a:off x="0" y="4005064"/>
            <a:ext cx="2411760" cy="1440160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0" name="Explosion 2 9">
            <a:hlinkClick r:id="rId4" action="ppaction://hlinksldjump"/>
          </p:cNvPr>
          <p:cNvSpPr/>
          <p:nvPr/>
        </p:nvSpPr>
        <p:spPr>
          <a:xfrm>
            <a:off x="0" y="1340768"/>
            <a:ext cx="2411760" cy="1440160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1" name="Explosion 2 10">
            <a:hlinkClick r:id="rId5" action="ppaction://hlinksldjump"/>
          </p:cNvPr>
          <p:cNvSpPr/>
          <p:nvPr/>
        </p:nvSpPr>
        <p:spPr>
          <a:xfrm>
            <a:off x="395536" y="2564904"/>
            <a:ext cx="2411760" cy="1512168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2" name="Explosion 2 11">
            <a:hlinkClick r:id="rId6" action="ppaction://hlinksldjump"/>
          </p:cNvPr>
          <p:cNvSpPr/>
          <p:nvPr/>
        </p:nvSpPr>
        <p:spPr>
          <a:xfrm>
            <a:off x="323528" y="5301208"/>
            <a:ext cx="2411760" cy="1556792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3" name="Pentagon 12"/>
          <p:cNvSpPr/>
          <p:nvPr/>
        </p:nvSpPr>
        <p:spPr>
          <a:xfrm flipH="1">
            <a:off x="6660232" y="1556792"/>
            <a:ext cx="2232248" cy="115212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السؤال الثاني </a:t>
            </a:r>
            <a:endParaRPr lang="he-IL" sz="3200" b="1" dirty="0"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6660232" y="2924944"/>
            <a:ext cx="2232248" cy="1152128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الثالث 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6660232" y="4221088"/>
            <a:ext cx="2232248" cy="115212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الرابع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6660232" y="5517232"/>
            <a:ext cx="2232248" cy="115212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الخامس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2483768" y="1556792"/>
            <a:ext cx="4464496" cy="115212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كيف يتمّ تشغيل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2483768" y="2924944"/>
            <a:ext cx="4392488" cy="115212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أيّة مواد مصنوعة 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flipH="1">
            <a:off x="2483768" y="5517232"/>
            <a:ext cx="4464496" cy="115212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مدى سهولة تشغيلها ( 1-4 )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2483768" y="4221088"/>
            <a:ext cx="4464496" cy="115212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نوع الطاقة المستخدمة لتشغيلها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21" name="Action Button: Home 20">
            <a:hlinkClick r:id="rId7" action="ppaction://hlinksldjump" highlightClick="1"/>
          </p:cNvPr>
          <p:cNvSpPr/>
          <p:nvPr/>
        </p:nvSpPr>
        <p:spPr>
          <a:xfrm>
            <a:off x="0" y="6453336"/>
            <a:ext cx="467544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 rot="20943169" flipH="1">
            <a:off x="4139952" y="692696"/>
            <a:ext cx="3816424" cy="1152128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لأي حاجة نحتاج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043608" y="2204864"/>
            <a:ext cx="5688632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نحتاج العصّارة لكي نقوم بعملية العصر 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مثل عصر حبة برتقال – ليمون ...</a:t>
            </a:r>
            <a:endParaRPr lang="he-IL" sz="2400" b="1" dirty="0" smtClean="0">
              <a:solidFill>
                <a:schemeClr val="tx1"/>
              </a:solidFill>
            </a:endParaRPr>
          </a:p>
          <a:p>
            <a:pPr algn="ctr"/>
            <a:endParaRPr lang="he-IL" sz="2400" dirty="0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688632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نقوم بوضع نصف الحبة في المكان المخصص في هذه العصارة ونضغط على اليدّ لينتج العصير  .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696803" flipH="1">
            <a:off x="3132847" y="748626"/>
            <a:ext cx="4464496" cy="115212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كيف يتمّ تشغيل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 descr="1365694341793.jpg">
            <a:hlinkClick r:id="rId3" action="ppaction://hlinksldjump">
              <a:snd r:embed="rId5" name="cashreg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67163">
            <a:off x="967469" y="484932"/>
            <a:ext cx="1925269" cy="1843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400600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البلاستيك 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374971" flipH="1">
            <a:off x="3338844" y="918615"/>
            <a:ext cx="4392488" cy="115212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أيّة مواد مصنوعة 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328592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طاقة حركية 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607051" flipH="1">
            <a:off x="3347471" y="800605"/>
            <a:ext cx="4464496" cy="115212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نوع الطاقة المستخدمة لتشغيلها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65693532543.jpg">
            <a:hlinkClick r:id="rId2" action="ppaction://hlinksldjump">
              <a:snd r:embed="rId3" name="cashreg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3104">
            <a:off x="518058" y="4523736"/>
            <a:ext cx="2481998" cy="2193404"/>
          </a:xfrm>
          <a:prstGeom prst="rect">
            <a:avLst/>
          </a:prstGeom>
        </p:spPr>
      </p:pic>
      <p:pic>
        <p:nvPicPr>
          <p:cNvPr id="8" name="Picture 7" descr="1365693573909.jpg">
            <a:hlinkClick r:id="rId5" action="ppaction://hlinksldjump">
              <a:snd r:embed="rId3" name="cashreg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961800">
            <a:off x="5738691" y="226058"/>
            <a:ext cx="2361554" cy="3989300"/>
          </a:xfrm>
          <a:prstGeom prst="rect">
            <a:avLst/>
          </a:prstGeom>
        </p:spPr>
      </p:pic>
      <p:pic>
        <p:nvPicPr>
          <p:cNvPr id="9" name="Picture 8" descr="1365694341793.jpg">
            <a:hlinkClick r:id="rId7" action="ppaction://hlinksldjump">
              <a:snd r:embed="rId3" name="cashre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667163">
            <a:off x="1255618" y="709497"/>
            <a:ext cx="3234847" cy="3098175"/>
          </a:xfrm>
          <a:prstGeom prst="rect">
            <a:avLst/>
          </a:prstGeom>
        </p:spPr>
      </p:pic>
      <p:pic>
        <p:nvPicPr>
          <p:cNvPr id="6" name="Picture 5" descr="2013-04-13 18.32.41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85397">
            <a:off x="3452559" y="4084512"/>
            <a:ext cx="2843808" cy="2132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857660">
            <a:off x="1187624" y="358498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عصّارة بالضغط</a:t>
            </a:r>
            <a:endParaRPr lang="he-IL" sz="2400" b="1" dirty="0"/>
          </a:p>
        </p:txBody>
      </p:sp>
      <p:sp>
        <p:nvSpPr>
          <p:cNvPr id="12" name="TextBox 11"/>
          <p:cNvSpPr txBox="1"/>
          <p:nvPr/>
        </p:nvSpPr>
        <p:spPr>
          <a:xfrm rot="20857660">
            <a:off x="6201245" y="3504780"/>
            <a:ext cx="2137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عصّارة كهربائية</a:t>
            </a:r>
            <a:endParaRPr lang="he-IL" sz="2800" b="1" dirty="0"/>
          </a:p>
        </p:txBody>
      </p:sp>
      <p:sp>
        <p:nvSpPr>
          <p:cNvPr id="13" name="TextBox 12"/>
          <p:cNvSpPr txBox="1"/>
          <p:nvPr/>
        </p:nvSpPr>
        <p:spPr>
          <a:xfrm rot="20857660">
            <a:off x="5216981" y="5475003"/>
            <a:ext cx="10068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عاصر</a:t>
            </a:r>
            <a:endParaRPr lang="he-IL" sz="2800" b="1" dirty="0"/>
          </a:p>
        </p:txBody>
      </p:sp>
      <p:sp>
        <p:nvSpPr>
          <p:cNvPr id="14" name="TextBox 13"/>
          <p:cNvSpPr txBox="1"/>
          <p:nvPr/>
        </p:nvSpPr>
        <p:spPr>
          <a:xfrm rot="20857660">
            <a:off x="496099" y="4480594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عصّارة يدويّة</a:t>
            </a:r>
            <a:endParaRPr lang="he-I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544616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سهلة التشغيل  نوعاّ ما ( 3 ) 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837007" flipH="1">
            <a:off x="3995979" y="737899"/>
            <a:ext cx="4464496" cy="115212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مدى سهولة تشغيلها ( 1-4 )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 flipH="1">
            <a:off x="6660232" y="188640"/>
            <a:ext cx="2232248" cy="1152128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الأول 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Chevron 5"/>
          <p:cNvSpPr/>
          <p:nvPr/>
        </p:nvSpPr>
        <p:spPr>
          <a:xfrm flipH="1">
            <a:off x="2483768" y="188640"/>
            <a:ext cx="4464496" cy="1152128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لأي حاجة نحتاج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8" name="Explosion 2 7">
            <a:hlinkClick r:id="rId2" action="ppaction://hlinksldjump"/>
          </p:cNvPr>
          <p:cNvSpPr/>
          <p:nvPr/>
        </p:nvSpPr>
        <p:spPr>
          <a:xfrm>
            <a:off x="323528" y="0"/>
            <a:ext cx="2411760" cy="1484784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9" name="Explosion 2 8">
            <a:hlinkClick r:id="rId3" action="ppaction://hlinksldjump"/>
          </p:cNvPr>
          <p:cNvSpPr/>
          <p:nvPr/>
        </p:nvSpPr>
        <p:spPr>
          <a:xfrm>
            <a:off x="0" y="4005064"/>
            <a:ext cx="2411760" cy="1440160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0" name="Explosion 2 9">
            <a:hlinkClick r:id="rId4" action="ppaction://hlinksldjump"/>
          </p:cNvPr>
          <p:cNvSpPr/>
          <p:nvPr/>
        </p:nvSpPr>
        <p:spPr>
          <a:xfrm>
            <a:off x="0" y="1340768"/>
            <a:ext cx="2411760" cy="1440160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1" name="Explosion 2 10">
            <a:hlinkClick r:id="rId5" action="ppaction://hlinksldjump"/>
          </p:cNvPr>
          <p:cNvSpPr/>
          <p:nvPr/>
        </p:nvSpPr>
        <p:spPr>
          <a:xfrm>
            <a:off x="467544" y="2564904"/>
            <a:ext cx="2411760" cy="1512168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2" name="Explosion 2 11">
            <a:hlinkClick r:id="rId6" action="ppaction://hlinksldjump"/>
          </p:cNvPr>
          <p:cNvSpPr/>
          <p:nvPr/>
        </p:nvSpPr>
        <p:spPr>
          <a:xfrm>
            <a:off x="323528" y="5301208"/>
            <a:ext cx="2411760" cy="1556792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3" name="Pentagon 12"/>
          <p:cNvSpPr/>
          <p:nvPr/>
        </p:nvSpPr>
        <p:spPr>
          <a:xfrm flipH="1">
            <a:off x="6660232" y="1556792"/>
            <a:ext cx="2232248" cy="115212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السؤال الثاني </a:t>
            </a:r>
            <a:endParaRPr lang="he-IL" sz="3200" b="1" dirty="0"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6660232" y="2924944"/>
            <a:ext cx="2232248" cy="1152128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الثالث 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6660232" y="4221088"/>
            <a:ext cx="2232248" cy="115212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الرابع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6660232" y="5517232"/>
            <a:ext cx="2232248" cy="115212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الخامس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2483768" y="1556792"/>
            <a:ext cx="4464496" cy="115212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كيف يتمّ تشغيل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2483768" y="2924944"/>
            <a:ext cx="4392488" cy="115212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أيّة مواد مصنوعة 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flipH="1">
            <a:off x="2483768" y="5517232"/>
            <a:ext cx="4464496" cy="115212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مدى سهولة تشغيلها ( 1-4 )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2483768" y="4221088"/>
            <a:ext cx="4464496" cy="115212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نوع الطاقة المستخدمة لتشغيلها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21" name="Action Button: Home 20">
            <a:hlinkClick r:id="rId7" action="ppaction://hlinksldjump" highlightClick="1"/>
          </p:cNvPr>
          <p:cNvSpPr/>
          <p:nvPr/>
        </p:nvSpPr>
        <p:spPr>
          <a:xfrm>
            <a:off x="0" y="6453336"/>
            <a:ext cx="467544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 rot="20943169" flipH="1">
            <a:off x="4139952" y="692696"/>
            <a:ext cx="3816424" cy="1152128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لأي حاجة نحتاج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043608" y="2204864"/>
            <a:ext cx="5688632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نحتاج العصّارة لكي نقوم بعملية العصر 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مثل عصر حبة برتقال – ليمون ...</a:t>
            </a:r>
            <a:endParaRPr lang="he-IL" sz="2400" b="1" dirty="0" smtClean="0">
              <a:solidFill>
                <a:schemeClr val="tx1"/>
              </a:solidFill>
            </a:endParaRPr>
          </a:p>
          <a:p>
            <a:pPr algn="ctr"/>
            <a:endParaRPr lang="he-IL" sz="2400" dirty="0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 rot="20696803" flipH="1">
            <a:off x="3132847" y="748626"/>
            <a:ext cx="4464496" cy="115212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كيف يتمّ تشغيل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6" descr="1365693573909.jpg">
            <a:hlinkClick r:id="rId2" action="ppaction://hlinksldjump">
              <a:snd r:embed="rId4" name="cashreg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961800">
            <a:off x="692100" y="150109"/>
            <a:ext cx="1568145" cy="2649018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187624" y="2537520"/>
            <a:ext cx="5472608" cy="4320480"/>
          </a:xfrm>
          <a:prstGeom prst="horizontalScroll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نقوم بتوصيل  القابس الكهربائي في المقبس ، ونضع نصف الحبة في المكان المخصص في العصارة ونشغلها مع الضغط قليلاً على الحبة حتى يتم عصرها . </a:t>
            </a:r>
            <a:endParaRPr lang="he-IL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472608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البلاستيك 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374971" flipH="1">
            <a:off x="3338844" y="918615"/>
            <a:ext cx="4392488" cy="115212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أيّة مواد مصنوعة 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616624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طاقة كهربائية 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607051" flipH="1">
            <a:off x="3347471" y="800605"/>
            <a:ext cx="4464496" cy="115212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نوع الطاقة المستخدمة لتشغيلها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544616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سهلة التشغيل ، لا تحتاج لبذل جهد يدوي وقوة ضغط  ( 4 ) 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837007" flipH="1">
            <a:off x="3995979" y="737899"/>
            <a:ext cx="4464496" cy="115212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مدى سهولة تشغيلها ( 1-4 )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 flipH="1">
            <a:off x="6660232" y="188640"/>
            <a:ext cx="2232248" cy="1152128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الأول 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Chevron 5"/>
          <p:cNvSpPr/>
          <p:nvPr/>
        </p:nvSpPr>
        <p:spPr>
          <a:xfrm flipH="1">
            <a:off x="2483768" y="188640"/>
            <a:ext cx="4464496" cy="1152128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لأي حاجة نحتاج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8" name="Explosion 2 7">
            <a:hlinkClick r:id="rId2" action="ppaction://hlinksldjump"/>
          </p:cNvPr>
          <p:cNvSpPr/>
          <p:nvPr/>
        </p:nvSpPr>
        <p:spPr>
          <a:xfrm>
            <a:off x="395536" y="0"/>
            <a:ext cx="2411760" cy="1484784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9" name="Explosion 2 8">
            <a:hlinkClick r:id="rId3" action="ppaction://hlinksldjump"/>
          </p:cNvPr>
          <p:cNvSpPr/>
          <p:nvPr/>
        </p:nvSpPr>
        <p:spPr>
          <a:xfrm>
            <a:off x="0" y="4005064"/>
            <a:ext cx="2411760" cy="1440160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0" name="Explosion 2 9">
            <a:hlinkClick r:id="rId4" action="ppaction://hlinksldjump"/>
          </p:cNvPr>
          <p:cNvSpPr/>
          <p:nvPr/>
        </p:nvSpPr>
        <p:spPr>
          <a:xfrm>
            <a:off x="0" y="1340768"/>
            <a:ext cx="2411760" cy="1440160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1" name="Explosion 2 10">
            <a:hlinkClick r:id="rId5" action="ppaction://hlinksldjump"/>
          </p:cNvPr>
          <p:cNvSpPr/>
          <p:nvPr/>
        </p:nvSpPr>
        <p:spPr>
          <a:xfrm>
            <a:off x="395536" y="2564904"/>
            <a:ext cx="2411760" cy="1512168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2" name="Explosion 2 11">
            <a:hlinkClick r:id="rId6" action="ppaction://hlinksldjump"/>
          </p:cNvPr>
          <p:cNvSpPr/>
          <p:nvPr/>
        </p:nvSpPr>
        <p:spPr>
          <a:xfrm>
            <a:off x="395536" y="5301208"/>
            <a:ext cx="2411760" cy="1556792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3" name="Pentagon 12"/>
          <p:cNvSpPr/>
          <p:nvPr/>
        </p:nvSpPr>
        <p:spPr>
          <a:xfrm flipH="1">
            <a:off x="6660232" y="1556792"/>
            <a:ext cx="2232248" cy="115212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السؤال الثاني </a:t>
            </a:r>
            <a:endParaRPr lang="he-IL" sz="3200" b="1" dirty="0"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6660232" y="2924944"/>
            <a:ext cx="2232248" cy="1152128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الثالث 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6660232" y="4221088"/>
            <a:ext cx="2232248" cy="115212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الرابع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6660232" y="5517232"/>
            <a:ext cx="2232248" cy="115212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الخامس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2483768" y="1556792"/>
            <a:ext cx="4464496" cy="115212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كيف يتمّ تشغيل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2483768" y="2924944"/>
            <a:ext cx="4392488" cy="115212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أيّة مواد مصنوعة 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flipH="1">
            <a:off x="2483768" y="5517232"/>
            <a:ext cx="4464496" cy="115212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مدى سهولة تشغيلها ( 1-4 )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2483768" y="4221088"/>
            <a:ext cx="4464496" cy="115212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نوع الطاقة المستخدمة لتشغيلها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21" name="Action Button: Home 20">
            <a:hlinkClick r:id="rId7" action="ppaction://hlinksldjump" highlightClick="1"/>
          </p:cNvPr>
          <p:cNvSpPr/>
          <p:nvPr/>
        </p:nvSpPr>
        <p:spPr>
          <a:xfrm>
            <a:off x="0" y="6381328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 rot="20943169" flipH="1">
            <a:off x="4139952" y="692696"/>
            <a:ext cx="3816424" cy="1152128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لأي حاجة نحتاج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043608" y="2204864"/>
            <a:ext cx="5616624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نحتاج العصّارة لكي نقوم بعملية العصر 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مثل عصر حبة برتقال – ليمون ...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616624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نضع الحبة التي نرغب بعصرها ونضغط على العصارة لنعصرها ومن ثم نسكب العصير الناتج .. 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696803" flipH="1">
            <a:off x="3132847" y="748626"/>
            <a:ext cx="4464496" cy="115212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كيف يتمّ تشغيل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 descr="2013-04-13 18.32.4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85397">
            <a:off x="472898" y="496612"/>
            <a:ext cx="2501992" cy="187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544616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البلاستيك 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374971" flipH="1">
            <a:off x="3338844" y="918615"/>
            <a:ext cx="4392488" cy="115212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أيّة مواد مصنوعة 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331640" y="2204864"/>
            <a:ext cx="5400600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طاقة حركية 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607051" flipH="1">
            <a:off x="3347471" y="800605"/>
            <a:ext cx="4464496" cy="115212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نوع الطاقة المستخدمة لتشغيلها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43608" y="2204864"/>
            <a:ext cx="5616624" cy="4320480"/>
          </a:xfrm>
          <a:prstGeom prst="horizontalScroll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صعبة التشغيل  – لأنها تحتاج لقوة ضغط يدوية  ( 2 ) </a:t>
            </a:r>
            <a:endParaRPr lang="he-IL" sz="3200" b="1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20837007" flipH="1">
            <a:off x="3995979" y="737899"/>
            <a:ext cx="4464496" cy="115212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مدى سهولة تشغيلها ( 1-4 )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 flipH="1">
            <a:off x="6660232" y="188640"/>
            <a:ext cx="2232248" cy="1152128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الأول 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Chevron 5"/>
          <p:cNvSpPr/>
          <p:nvPr/>
        </p:nvSpPr>
        <p:spPr>
          <a:xfrm flipH="1">
            <a:off x="2483768" y="188640"/>
            <a:ext cx="4464496" cy="1152128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لأي حاجة نحتاج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8" name="Explosion 2 7">
            <a:hlinkClick r:id="rId2" action="ppaction://hlinksldjump"/>
          </p:cNvPr>
          <p:cNvSpPr/>
          <p:nvPr/>
        </p:nvSpPr>
        <p:spPr>
          <a:xfrm>
            <a:off x="395536" y="0"/>
            <a:ext cx="2411760" cy="1484784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9" name="Explosion 2 8">
            <a:hlinkClick r:id="rId3" action="ppaction://hlinksldjump"/>
          </p:cNvPr>
          <p:cNvSpPr/>
          <p:nvPr/>
        </p:nvSpPr>
        <p:spPr>
          <a:xfrm>
            <a:off x="0" y="4005064"/>
            <a:ext cx="2411760" cy="1440160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0" name="Explosion 2 9">
            <a:hlinkClick r:id="rId4" action="ppaction://hlinksldjump"/>
          </p:cNvPr>
          <p:cNvSpPr/>
          <p:nvPr/>
        </p:nvSpPr>
        <p:spPr>
          <a:xfrm>
            <a:off x="0" y="1340768"/>
            <a:ext cx="2411760" cy="1440160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1" name="Explosion 2 10">
            <a:hlinkClick r:id="rId5" action="ppaction://hlinksldjump"/>
          </p:cNvPr>
          <p:cNvSpPr/>
          <p:nvPr/>
        </p:nvSpPr>
        <p:spPr>
          <a:xfrm>
            <a:off x="467544" y="2636912"/>
            <a:ext cx="2411760" cy="1512168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2" name="Explosion 2 11">
            <a:hlinkClick r:id="rId6" action="ppaction://hlinksldjump"/>
          </p:cNvPr>
          <p:cNvSpPr/>
          <p:nvPr/>
        </p:nvSpPr>
        <p:spPr>
          <a:xfrm>
            <a:off x="395536" y="5301208"/>
            <a:ext cx="2411760" cy="1556792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إضغط للإجابة</a:t>
            </a:r>
            <a:endParaRPr lang="he-IL" sz="2400" b="1" dirty="0"/>
          </a:p>
        </p:txBody>
      </p:sp>
      <p:sp>
        <p:nvSpPr>
          <p:cNvPr id="13" name="Pentagon 12"/>
          <p:cNvSpPr/>
          <p:nvPr/>
        </p:nvSpPr>
        <p:spPr>
          <a:xfrm flipH="1">
            <a:off x="6660232" y="1556792"/>
            <a:ext cx="2232248" cy="115212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السؤال الثاني </a:t>
            </a:r>
            <a:endParaRPr lang="he-IL" sz="3200" b="1" dirty="0"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6660232" y="2924944"/>
            <a:ext cx="2232248" cy="1152128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الثالث 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6660232" y="4221088"/>
            <a:ext cx="2232248" cy="115212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الرابع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6660232" y="5517232"/>
            <a:ext cx="2232248" cy="115212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السؤال الخامس</a:t>
            </a:r>
            <a:endParaRPr lang="he-IL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2483768" y="1556792"/>
            <a:ext cx="4464496" cy="115212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كيف يتمّ تشغيل العصارة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2483768" y="2924944"/>
            <a:ext cx="4392488" cy="115212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 أيّة مواد مصنوعة 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flipH="1">
            <a:off x="2483768" y="5517232"/>
            <a:ext cx="4464496" cy="115212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مدى سهولة تشغيلها ( 1-4 )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2483768" y="4221088"/>
            <a:ext cx="4464496" cy="115212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 هو نوع الطاقة المستخدمة لتشغيلها ؟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21" name="Action Button: Home 20">
            <a:hlinkClick r:id="rId7" action="ppaction://hlinksldjump" highlightClick="1"/>
          </p:cNvPr>
          <p:cNvSpPr/>
          <p:nvPr/>
        </p:nvSpPr>
        <p:spPr>
          <a:xfrm>
            <a:off x="0" y="6453336"/>
            <a:ext cx="467544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523</Words>
  <Application>Microsoft Office PowerPoint</Application>
  <PresentationFormat>On-screen Show (4:3)</PresentationFormat>
  <Paragraphs>109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لنحلّ معــــــاً نتائج تجاربنا !!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a1</dc:creator>
  <cp:lastModifiedBy>a1</cp:lastModifiedBy>
  <cp:revision>8</cp:revision>
  <dcterms:created xsi:type="dcterms:W3CDTF">2013-04-11T14:26:32Z</dcterms:created>
  <dcterms:modified xsi:type="dcterms:W3CDTF">2013-04-29T20:16:22Z</dcterms:modified>
</cp:coreProperties>
</file>