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4CF5-C10B-4531-8D41-B482EE6EA348}" type="datetimeFigureOut">
              <a:rPr lang="he-IL" smtClean="0"/>
              <a:pPr/>
              <a:t>י"ט/אייר/תשע"ג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A524-F57C-4AA5-8759-66D52FC332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11.xml"/><Relationship Id="rId7" Type="http://schemas.openxmlformats.org/officeDocument/2006/relationships/slide" Target="slide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slide" Target="slide1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3.xml"/><Relationship Id="rId7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5.xml"/><Relationship Id="rId7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8.xml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9.xml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0"/>
            <a:ext cx="457721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هيّـــــــــــــا بِـــنـــا لـنــلعب معـــــاً !!</a:t>
            </a:r>
            <a:endParaRPr lang="he-IL" sz="7200" b="1" dirty="0"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2714600" cy="2908722"/>
          </a:xfrm>
          <a:prstGeom prst="rect">
            <a:avLst/>
          </a:prstGeom>
        </p:spPr>
      </p:pic>
      <p:pic>
        <p:nvPicPr>
          <p:cNvPr id="5" name="Picture 4" descr="27148809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0080" y="260648"/>
            <a:ext cx="3343920" cy="2687960"/>
          </a:xfrm>
          <a:prstGeom prst="rect">
            <a:avLst/>
          </a:prstGeom>
        </p:spPr>
      </p:pic>
      <p:pic>
        <p:nvPicPr>
          <p:cNvPr id="6" name="Picture 5" descr="393032329_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3886">
            <a:off x="2706556" y="-7036"/>
            <a:ext cx="3059832" cy="2952328"/>
          </a:xfrm>
          <a:prstGeom prst="rect">
            <a:avLst/>
          </a:prstGeom>
        </p:spPr>
      </p:pic>
      <p:pic>
        <p:nvPicPr>
          <p:cNvPr id="7" name="Picture 6" descr="cas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48723">
            <a:off x="325797" y="3866044"/>
            <a:ext cx="2915816" cy="2613670"/>
          </a:xfrm>
          <a:prstGeom prst="rect">
            <a:avLst/>
          </a:prstGeom>
        </p:spPr>
      </p:pic>
      <p:pic>
        <p:nvPicPr>
          <p:cNvPr id="8" name="Picture 7" descr="depositphotos_7883461-Working-helm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08810">
            <a:off x="3298680" y="2651057"/>
            <a:ext cx="2765794" cy="2564904"/>
          </a:xfrm>
          <a:prstGeom prst="rect">
            <a:avLst/>
          </a:prstGeom>
        </p:spPr>
      </p:pic>
      <p:pic>
        <p:nvPicPr>
          <p:cNvPr id="9" name="Picture 8" descr="001aa0ba1bb112688ae60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75520">
            <a:off x="5699556" y="4036348"/>
            <a:ext cx="3702344" cy="2608461"/>
          </a:xfrm>
          <a:prstGeom prst="rect">
            <a:avLst/>
          </a:prstGeom>
        </p:spPr>
      </p:pic>
      <p:sp>
        <p:nvSpPr>
          <p:cNvPr id="13" name="Bevel 12">
            <a:hlinkClick r:id="rId9" action="ppaction://hlinksldjump"/>
          </p:cNvPr>
          <p:cNvSpPr/>
          <p:nvPr/>
        </p:nvSpPr>
        <p:spPr>
          <a:xfrm>
            <a:off x="0" y="2276872"/>
            <a:ext cx="4644008" cy="223224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5</a:t>
            </a:r>
            <a:endParaRPr lang="he-IL" sz="16600" dirty="0"/>
          </a:p>
        </p:txBody>
      </p:sp>
      <p:sp>
        <p:nvSpPr>
          <p:cNvPr id="16" name="Bevel 15"/>
          <p:cNvSpPr/>
          <p:nvPr/>
        </p:nvSpPr>
        <p:spPr>
          <a:xfrm>
            <a:off x="4644008" y="4509120"/>
            <a:ext cx="4499992" cy="234888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6</a:t>
            </a:r>
            <a:endParaRPr lang="he-IL" sz="16600" dirty="0"/>
          </a:p>
        </p:txBody>
      </p:sp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1972816"/>
          </a:xfrm>
        </p:spPr>
        <p:txBody>
          <a:bodyPr/>
          <a:lstStyle/>
          <a:p>
            <a:pPr algn="ctr"/>
            <a:r>
              <a:rPr lang="ar-SA" b="1" dirty="0" smtClean="0"/>
              <a:t>وصف الطبيب لنادر نظارة لأنه إكتشف أنه لا يرى الحروف جيداً من بعيد ، حسب رأيك ما هي النظارة المناسبة التي وصفها الطبيب لنادر ؟!</a:t>
            </a:r>
          </a:p>
          <a:p>
            <a:pPr algn="ctr">
              <a:buNone/>
            </a:pPr>
            <a:endParaRPr lang="he-IL" b="1" dirty="0"/>
          </a:p>
        </p:txBody>
      </p:sp>
      <p:pic>
        <p:nvPicPr>
          <p:cNvPr id="5" name="Picture 4" descr="images (22)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07054">
            <a:off x="289121" y="3079650"/>
            <a:ext cx="2762250" cy="1945382"/>
          </a:xfrm>
          <a:prstGeom prst="rect">
            <a:avLst/>
          </a:prstGeom>
        </p:spPr>
      </p:pic>
      <p:pic>
        <p:nvPicPr>
          <p:cNvPr id="6" name="Picture 5" descr="1019101710112rvbz6pfd5tkvd8h4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780928"/>
            <a:ext cx="3995936" cy="1946548"/>
          </a:xfrm>
          <a:prstGeom prst="rect">
            <a:avLst/>
          </a:prstGeom>
        </p:spPr>
      </p:pic>
      <p:pic>
        <p:nvPicPr>
          <p:cNvPr id="7" name="Picture 6" descr="images (21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783548">
            <a:off x="6762524" y="3387277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-7036"/>
            <a:ext cx="9222388" cy="6651845"/>
            <a:chOff x="179512" y="-7036"/>
            <a:chExt cx="9222388" cy="6651845"/>
          </a:xfrm>
        </p:grpSpPr>
        <p:pic>
          <p:nvPicPr>
            <p:cNvPr id="4" name="Picture 3" descr="lkk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404664"/>
              <a:ext cx="2714600" cy="2908722"/>
            </a:xfrm>
            <a:prstGeom prst="rect">
              <a:avLst/>
            </a:prstGeom>
          </p:spPr>
        </p:pic>
        <p:pic>
          <p:nvPicPr>
            <p:cNvPr id="5" name="Picture 4" descr="271488090_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0080" y="260648"/>
              <a:ext cx="3343920" cy="2687960"/>
            </a:xfrm>
            <a:prstGeom prst="rect">
              <a:avLst/>
            </a:prstGeom>
          </p:spPr>
        </p:pic>
        <p:pic>
          <p:nvPicPr>
            <p:cNvPr id="6" name="Picture 5" descr="393032329_32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813886">
              <a:off x="2706556" y="-7036"/>
              <a:ext cx="3059832" cy="2952328"/>
            </a:xfrm>
            <a:prstGeom prst="rect">
              <a:avLst/>
            </a:prstGeom>
          </p:spPr>
        </p:pic>
        <p:pic>
          <p:nvPicPr>
            <p:cNvPr id="7" name="Picture 6" descr="casco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548723">
              <a:off x="325797" y="3866044"/>
              <a:ext cx="2915816" cy="2613670"/>
            </a:xfrm>
            <a:prstGeom prst="rect">
              <a:avLst/>
            </a:prstGeom>
          </p:spPr>
        </p:pic>
        <p:pic>
          <p:nvPicPr>
            <p:cNvPr id="8" name="Picture 7" descr="depositphotos_7883461-Working-helmet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9808810">
              <a:off x="3298680" y="2651057"/>
              <a:ext cx="2765794" cy="2564904"/>
            </a:xfrm>
            <a:prstGeom prst="rect">
              <a:avLst/>
            </a:prstGeom>
          </p:spPr>
        </p:pic>
        <p:pic>
          <p:nvPicPr>
            <p:cNvPr id="9" name="Picture 8" descr="001aa0ba1bb112688ae60d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0175520">
              <a:off x="5699556" y="4036348"/>
              <a:ext cx="3702344" cy="2608461"/>
            </a:xfrm>
            <a:prstGeom prst="rect">
              <a:avLst/>
            </a:prstGeom>
          </p:spPr>
        </p:pic>
      </p:grpSp>
      <p:sp>
        <p:nvSpPr>
          <p:cNvPr id="16" name="Bevel 15">
            <a:hlinkClick r:id="rId9" action="ppaction://hlinksldjump"/>
          </p:cNvPr>
          <p:cNvSpPr/>
          <p:nvPr/>
        </p:nvSpPr>
        <p:spPr>
          <a:xfrm>
            <a:off x="4644008" y="4509120"/>
            <a:ext cx="4499992" cy="234888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6</a:t>
            </a:r>
            <a:endParaRPr lang="he-IL" sz="16600" dirty="0"/>
          </a:p>
        </p:txBody>
      </p:sp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2591272" y="620688"/>
            <a:ext cx="655272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أحسَــــنتــــم ،،، عملاً </a:t>
            </a:r>
            <a:br>
              <a:rPr lang="ar-SA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ar-SA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ar-SA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طلاب الصف الرابع </a:t>
            </a:r>
          </a:p>
          <a:p>
            <a:endParaRPr lang="ar-SA" sz="6000" b="1" dirty="0" smtClean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60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طلاب رائــــعــــــوووووون </a:t>
            </a:r>
            <a:endParaRPr lang="he-IL" sz="60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ما هو وجه التشابه والإختلاف بالصور ؟؟!</a:t>
            </a:r>
            <a:endParaRPr lang="he-IL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4" descr="lkk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7266"/>
            <a:ext cx="2691527" cy="2229059"/>
          </a:xfrm>
          <a:prstGeom prst="rect">
            <a:avLst/>
          </a:prstGeom>
        </p:spPr>
      </p:pic>
      <p:pic>
        <p:nvPicPr>
          <p:cNvPr id="6" name="Picture 5" descr="27148809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075035"/>
            <a:ext cx="3315498" cy="2059881"/>
          </a:xfrm>
          <a:prstGeom prst="rect">
            <a:avLst/>
          </a:prstGeom>
        </p:spPr>
      </p:pic>
      <p:pic>
        <p:nvPicPr>
          <p:cNvPr id="7" name="Picture 6" descr="393032329_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13886">
            <a:off x="2988745" y="1439155"/>
            <a:ext cx="3033824" cy="2262476"/>
          </a:xfrm>
          <a:prstGeom prst="rect">
            <a:avLst/>
          </a:prstGeom>
        </p:spPr>
      </p:pic>
      <p:pic>
        <p:nvPicPr>
          <p:cNvPr id="8" name="Picture 7" descr="cas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48723">
            <a:off x="106147" y="4393641"/>
            <a:ext cx="2891032" cy="2002950"/>
          </a:xfrm>
          <a:prstGeom prst="rect">
            <a:avLst/>
          </a:prstGeom>
        </p:spPr>
      </p:pic>
      <p:pic>
        <p:nvPicPr>
          <p:cNvPr id="10" name="Picture 9" descr="001aa0ba1bb112688ae60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175520">
            <a:off x="5263963" y="3764637"/>
            <a:ext cx="3670875" cy="2780121"/>
          </a:xfrm>
          <a:prstGeom prst="rect">
            <a:avLst/>
          </a:prstGeom>
        </p:spPr>
      </p:pic>
      <p:pic>
        <p:nvPicPr>
          <p:cNvPr id="9" name="Picture 8" descr="depositphotos_7883461-Working-helm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08810">
            <a:off x="3024646" y="3331858"/>
            <a:ext cx="2742285" cy="235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>
            <a:hlinkClick r:id="rId2" action="ppaction://hlinksldjump">
              <a:snd r:embed="rId3" name="arrow.wav"/>
            </a:hlinkClick>
          </p:cNvPr>
          <p:cNvSpPr/>
          <p:nvPr/>
        </p:nvSpPr>
        <p:spPr>
          <a:xfrm>
            <a:off x="0" y="0"/>
            <a:ext cx="4644008" cy="2276872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1</a:t>
            </a:r>
            <a:endParaRPr lang="he-IL" sz="16600" dirty="0"/>
          </a:p>
        </p:txBody>
      </p:sp>
      <p:sp>
        <p:nvSpPr>
          <p:cNvPr id="5" name="Bevel 4"/>
          <p:cNvSpPr/>
          <p:nvPr/>
        </p:nvSpPr>
        <p:spPr>
          <a:xfrm>
            <a:off x="4644008" y="0"/>
            <a:ext cx="4499992" cy="2276872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4</a:t>
            </a:r>
            <a:endParaRPr lang="he-IL" sz="16600" dirty="0"/>
          </a:p>
        </p:txBody>
      </p:sp>
      <p:sp>
        <p:nvSpPr>
          <p:cNvPr id="6" name="Bevel 5"/>
          <p:cNvSpPr/>
          <p:nvPr/>
        </p:nvSpPr>
        <p:spPr>
          <a:xfrm>
            <a:off x="0" y="2276872"/>
            <a:ext cx="4644008" cy="223224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5</a:t>
            </a:r>
            <a:endParaRPr lang="he-IL" sz="16600" dirty="0"/>
          </a:p>
        </p:txBody>
      </p:sp>
      <p:sp>
        <p:nvSpPr>
          <p:cNvPr id="7" name="Bevel 6"/>
          <p:cNvSpPr/>
          <p:nvPr/>
        </p:nvSpPr>
        <p:spPr>
          <a:xfrm>
            <a:off x="0" y="4509120"/>
            <a:ext cx="4644008" cy="234888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3</a:t>
            </a:r>
            <a:endParaRPr lang="he-IL" sz="16600" dirty="0"/>
          </a:p>
        </p:txBody>
      </p:sp>
      <p:sp>
        <p:nvSpPr>
          <p:cNvPr id="8" name="Bevel 7"/>
          <p:cNvSpPr/>
          <p:nvPr/>
        </p:nvSpPr>
        <p:spPr>
          <a:xfrm>
            <a:off x="4644008" y="2276872"/>
            <a:ext cx="4499992" cy="2232248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2</a:t>
            </a:r>
            <a:endParaRPr lang="he-IL" sz="16600" dirty="0"/>
          </a:p>
        </p:txBody>
      </p:sp>
      <p:sp>
        <p:nvSpPr>
          <p:cNvPr id="9" name="Bevel 8"/>
          <p:cNvSpPr/>
          <p:nvPr/>
        </p:nvSpPr>
        <p:spPr>
          <a:xfrm>
            <a:off x="4644008" y="4509120"/>
            <a:ext cx="4499992" cy="234888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6</a:t>
            </a:r>
            <a:endParaRPr lang="he-IL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1584176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dirty="0" smtClean="0"/>
              <a:t>أرادت سلمى أن تخرج في جولة الى المتنزّه القريب من بيتها وإحتارت أيّة حذاء ستنتعل ، </a:t>
            </a:r>
          </a:p>
          <a:p>
            <a:pPr algn="ctr">
              <a:buNone/>
            </a:pPr>
            <a:r>
              <a:rPr lang="ar-SA" dirty="0" smtClean="0"/>
              <a:t>ماذا تقترح عليها ؟!</a:t>
            </a:r>
            <a:endParaRPr lang="he-IL" dirty="0"/>
          </a:p>
        </p:txBody>
      </p:sp>
      <p:pic>
        <p:nvPicPr>
          <p:cNvPr id="5" name="Picture 4" descr="img_1331226288_878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570338">
            <a:off x="355859" y="4289394"/>
            <a:ext cx="2124060" cy="1924365"/>
          </a:xfrm>
          <a:prstGeom prst="rect">
            <a:avLst/>
          </a:prstGeom>
        </p:spPr>
      </p:pic>
      <p:pic>
        <p:nvPicPr>
          <p:cNvPr id="6" name="Picture 5" descr="original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086106">
            <a:off x="4613055" y="4280536"/>
            <a:ext cx="2166888" cy="1815156"/>
          </a:xfrm>
          <a:prstGeom prst="rect">
            <a:avLst/>
          </a:prstGeom>
        </p:spPr>
      </p:pic>
      <p:pic>
        <p:nvPicPr>
          <p:cNvPr id="7" name="Picture 6" descr="WS213_Glitter_custom_make_hand_sewing_crystal_5cm_low_heel_purple_bridal_shoes_purple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2852936"/>
            <a:ext cx="2146236" cy="1671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2714600" cy="2908722"/>
          </a:xfrm>
          <a:prstGeom prst="rect">
            <a:avLst/>
          </a:prstGeom>
        </p:spPr>
      </p:pic>
      <p:pic>
        <p:nvPicPr>
          <p:cNvPr id="5" name="Picture 4" descr="27148809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0080" y="260648"/>
            <a:ext cx="3343920" cy="2687960"/>
          </a:xfrm>
          <a:prstGeom prst="rect">
            <a:avLst/>
          </a:prstGeom>
        </p:spPr>
      </p:pic>
      <p:pic>
        <p:nvPicPr>
          <p:cNvPr id="6" name="Picture 5" descr="393032329_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3886">
            <a:off x="2706556" y="-7036"/>
            <a:ext cx="3059832" cy="2952328"/>
          </a:xfrm>
          <a:prstGeom prst="rect">
            <a:avLst/>
          </a:prstGeom>
        </p:spPr>
      </p:pic>
      <p:pic>
        <p:nvPicPr>
          <p:cNvPr id="7" name="Picture 6" descr="cas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48723">
            <a:off x="325797" y="3866044"/>
            <a:ext cx="2915816" cy="2613670"/>
          </a:xfrm>
          <a:prstGeom prst="rect">
            <a:avLst/>
          </a:prstGeom>
        </p:spPr>
      </p:pic>
      <p:pic>
        <p:nvPicPr>
          <p:cNvPr id="8" name="Picture 7" descr="depositphotos_7883461-Working-helm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08810">
            <a:off x="3298680" y="2651057"/>
            <a:ext cx="2765794" cy="2564904"/>
          </a:xfrm>
          <a:prstGeom prst="rect">
            <a:avLst/>
          </a:prstGeom>
        </p:spPr>
      </p:pic>
      <p:pic>
        <p:nvPicPr>
          <p:cNvPr id="9" name="Picture 8" descr="001aa0ba1bb112688ae60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75520">
            <a:off x="5699556" y="4036348"/>
            <a:ext cx="3702344" cy="2608461"/>
          </a:xfrm>
          <a:prstGeom prst="rect">
            <a:avLst/>
          </a:prstGeom>
        </p:spPr>
      </p:pic>
      <p:sp>
        <p:nvSpPr>
          <p:cNvPr id="12" name="Bevel 11"/>
          <p:cNvSpPr/>
          <p:nvPr/>
        </p:nvSpPr>
        <p:spPr>
          <a:xfrm>
            <a:off x="4644008" y="0"/>
            <a:ext cx="4499992" cy="2276872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4</a:t>
            </a:r>
            <a:endParaRPr lang="he-IL" sz="16600" dirty="0"/>
          </a:p>
        </p:txBody>
      </p:sp>
      <p:sp>
        <p:nvSpPr>
          <p:cNvPr id="13" name="Bevel 12"/>
          <p:cNvSpPr/>
          <p:nvPr/>
        </p:nvSpPr>
        <p:spPr>
          <a:xfrm>
            <a:off x="0" y="2276872"/>
            <a:ext cx="4644008" cy="223224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5</a:t>
            </a:r>
            <a:endParaRPr lang="he-IL" sz="16600" dirty="0"/>
          </a:p>
        </p:txBody>
      </p:sp>
      <p:sp>
        <p:nvSpPr>
          <p:cNvPr id="14" name="Bevel 13"/>
          <p:cNvSpPr/>
          <p:nvPr/>
        </p:nvSpPr>
        <p:spPr>
          <a:xfrm>
            <a:off x="0" y="4509120"/>
            <a:ext cx="4644008" cy="234888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3</a:t>
            </a:r>
            <a:endParaRPr lang="he-IL" sz="16600" dirty="0"/>
          </a:p>
        </p:txBody>
      </p:sp>
      <p:sp>
        <p:nvSpPr>
          <p:cNvPr id="15" name="Bevel 14">
            <a:hlinkClick r:id="rId9" action="ppaction://hlinksldjump"/>
          </p:cNvPr>
          <p:cNvSpPr/>
          <p:nvPr/>
        </p:nvSpPr>
        <p:spPr>
          <a:xfrm>
            <a:off x="4644008" y="2276872"/>
            <a:ext cx="4499992" cy="2232248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2</a:t>
            </a:r>
            <a:endParaRPr lang="he-IL" sz="16600" dirty="0"/>
          </a:p>
        </p:txBody>
      </p:sp>
      <p:sp>
        <p:nvSpPr>
          <p:cNvPr id="16" name="Bevel 15"/>
          <p:cNvSpPr/>
          <p:nvPr/>
        </p:nvSpPr>
        <p:spPr>
          <a:xfrm>
            <a:off x="4644008" y="4509120"/>
            <a:ext cx="4499992" cy="234888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6</a:t>
            </a:r>
            <a:endParaRPr lang="he-IL" sz="16600" dirty="0"/>
          </a:p>
        </p:txBody>
      </p:sp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1612776"/>
          </a:xfrm>
        </p:spPr>
        <p:txBody>
          <a:bodyPr/>
          <a:lstStyle/>
          <a:p>
            <a:pPr algn="ctr"/>
            <a:r>
              <a:rPr lang="ar-SA" b="1" dirty="0" smtClean="0"/>
              <a:t>تريد المدرسة شراء كراسي مدرسية جديدة للطلاب أي كراسي تراها مناسبة ؟</a:t>
            </a:r>
            <a:endParaRPr lang="he-IL" b="1" dirty="0"/>
          </a:p>
        </p:txBody>
      </p:sp>
      <p:pic>
        <p:nvPicPr>
          <p:cNvPr id="5" name="Picture 4" descr="cheap_comfortable_fabric_chairs_metal_frame_fabric_chair_home_chair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84590">
            <a:off x="4939145" y="4158950"/>
            <a:ext cx="1976098" cy="1963688"/>
          </a:xfrm>
          <a:prstGeom prst="rect">
            <a:avLst/>
          </a:prstGeom>
        </p:spPr>
      </p:pic>
      <p:pic>
        <p:nvPicPr>
          <p:cNvPr id="6" name="Picture 5" descr="images (19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81753">
            <a:off x="236788" y="4241852"/>
            <a:ext cx="2143125" cy="2143125"/>
          </a:xfrm>
          <a:prstGeom prst="rect">
            <a:avLst/>
          </a:prstGeom>
        </p:spPr>
      </p:pic>
      <p:pic>
        <p:nvPicPr>
          <p:cNvPr id="7" name="Picture 6" descr="Hotel_dining_chair_high_grade_room_party_chair_banquet_chair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2852936"/>
            <a:ext cx="2088232" cy="2173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2714600" cy="2908722"/>
          </a:xfrm>
          <a:prstGeom prst="rect">
            <a:avLst/>
          </a:prstGeom>
        </p:spPr>
      </p:pic>
      <p:pic>
        <p:nvPicPr>
          <p:cNvPr id="5" name="Picture 4" descr="27148809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0080" y="260648"/>
            <a:ext cx="3343920" cy="2687960"/>
          </a:xfrm>
          <a:prstGeom prst="rect">
            <a:avLst/>
          </a:prstGeom>
        </p:spPr>
      </p:pic>
      <p:pic>
        <p:nvPicPr>
          <p:cNvPr id="6" name="Picture 5" descr="393032329_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3886">
            <a:off x="2706556" y="-7036"/>
            <a:ext cx="3059832" cy="2952328"/>
          </a:xfrm>
          <a:prstGeom prst="rect">
            <a:avLst/>
          </a:prstGeom>
        </p:spPr>
      </p:pic>
      <p:pic>
        <p:nvPicPr>
          <p:cNvPr id="7" name="Picture 6" descr="cas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48723">
            <a:off x="325797" y="3866044"/>
            <a:ext cx="2915816" cy="2613670"/>
          </a:xfrm>
          <a:prstGeom prst="rect">
            <a:avLst/>
          </a:prstGeom>
        </p:spPr>
      </p:pic>
      <p:pic>
        <p:nvPicPr>
          <p:cNvPr id="8" name="Picture 7" descr="depositphotos_7883461-Working-helm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08810">
            <a:off x="3298680" y="2651057"/>
            <a:ext cx="2765794" cy="2564904"/>
          </a:xfrm>
          <a:prstGeom prst="rect">
            <a:avLst/>
          </a:prstGeom>
        </p:spPr>
      </p:pic>
      <p:pic>
        <p:nvPicPr>
          <p:cNvPr id="9" name="Picture 8" descr="001aa0ba1bb112688ae60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75520">
            <a:off x="5699556" y="4036348"/>
            <a:ext cx="3702344" cy="2608461"/>
          </a:xfrm>
          <a:prstGeom prst="rect">
            <a:avLst/>
          </a:prstGeom>
        </p:spPr>
      </p:pic>
      <p:sp>
        <p:nvSpPr>
          <p:cNvPr id="12" name="Bevel 11"/>
          <p:cNvSpPr/>
          <p:nvPr/>
        </p:nvSpPr>
        <p:spPr>
          <a:xfrm>
            <a:off x="4644008" y="0"/>
            <a:ext cx="4499992" cy="2276872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4</a:t>
            </a:r>
            <a:endParaRPr lang="he-IL" sz="16600" dirty="0"/>
          </a:p>
        </p:txBody>
      </p:sp>
      <p:sp>
        <p:nvSpPr>
          <p:cNvPr id="13" name="Bevel 12"/>
          <p:cNvSpPr/>
          <p:nvPr/>
        </p:nvSpPr>
        <p:spPr>
          <a:xfrm>
            <a:off x="0" y="2276872"/>
            <a:ext cx="4644008" cy="223224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5</a:t>
            </a:r>
            <a:endParaRPr lang="he-IL" sz="16600" dirty="0"/>
          </a:p>
        </p:txBody>
      </p:sp>
      <p:sp>
        <p:nvSpPr>
          <p:cNvPr id="14" name="Bevel 13">
            <a:hlinkClick r:id="rId9" action="ppaction://hlinksldjump"/>
          </p:cNvPr>
          <p:cNvSpPr/>
          <p:nvPr/>
        </p:nvSpPr>
        <p:spPr>
          <a:xfrm>
            <a:off x="0" y="4509120"/>
            <a:ext cx="4644008" cy="234888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3</a:t>
            </a:r>
            <a:endParaRPr lang="he-IL" sz="16600" dirty="0"/>
          </a:p>
        </p:txBody>
      </p:sp>
      <p:sp>
        <p:nvSpPr>
          <p:cNvPr id="16" name="Bevel 15"/>
          <p:cNvSpPr/>
          <p:nvPr/>
        </p:nvSpPr>
        <p:spPr>
          <a:xfrm>
            <a:off x="4644008" y="4509120"/>
            <a:ext cx="4499992" cy="234888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6</a:t>
            </a:r>
            <a:endParaRPr lang="he-IL" sz="16600" dirty="0"/>
          </a:p>
        </p:txBody>
      </p:sp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1324744"/>
          </a:xfrm>
        </p:spPr>
        <p:txBody>
          <a:bodyPr/>
          <a:lstStyle/>
          <a:p>
            <a:pPr algn="ctr"/>
            <a:r>
              <a:rPr lang="ar-SA" b="1" dirty="0" smtClean="0"/>
              <a:t>سافرت سفينة من الهند الى اليونان تحمّل بضائع ، أيّ سفينة تلائم الوضع ؟</a:t>
            </a:r>
            <a:endParaRPr lang="he-IL" b="1" dirty="0"/>
          </a:p>
        </p:txBody>
      </p:sp>
      <p:pic>
        <p:nvPicPr>
          <p:cNvPr id="5" name="Picture 4" descr="2011-634503920174073623-407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3146">
            <a:off x="489667" y="3822329"/>
            <a:ext cx="2501335" cy="2437432"/>
          </a:xfrm>
          <a:prstGeom prst="rect">
            <a:avLst/>
          </a:prstGeom>
        </p:spPr>
      </p:pic>
      <p:pic>
        <p:nvPicPr>
          <p:cNvPr id="6" name="Picture 5" descr="version4_USS_Kearsarge_340_309_.jpg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90861">
            <a:off x="3301937" y="3625632"/>
            <a:ext cx="2226494" cy="2500323"/>
          </a:xfrm>
          <a:prstGeom prst="rect">
            <a:avLst/>
          </a:prstGeom>
        </p:spPr>
      </p:pic>
      <p:pic>
        <p:nvPicPr>
          <p:cNvPr id="8" name="Picture 7" descr="images (20).jpg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575554">
            <a:off x="6048809" y="3566965"/>
            <a:ext cx="2677440" cy="2466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k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2714600" cy="2908722"/>
          </a:xfrm>
          <a:prstGeom prst="rect">
            <a:avLst/>
          </a:prstGeom>
        </p:spPr>
      </p:pic>
      <p:pic>
        <p:nvPicPr>
          <p:cNvPr id="5" name="Picture 4" descr="27148809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0080" y="260648"/>
            <a:ext cx="3343920" cy="2687960"/>
          </a:xfrm>
          <a:prstGeom prst="rect">
            <a:avLst/>
          </a:prstGeom>
        </p:spPr>
      </p:pic>
      <p:pic>
        <p:nvPicPr>
          <p:cNvPr id="6" name="Picture 5" descr="393032329_3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3886">
            <a:off x="2706556" y="-7036"/>
            <a:ext cx="3059832" cy="2952328"/>
          </a:xfrm>
          <a:prstGeom prst="rect">
            <a:avLst/>
          </a:prstGeom>
        </p:spPr>
      </p:pic>
      <p:pic>
        <p:nvPicPr>
          <p:cNvPr id="7" name="Picture 6" descr="cas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48723">
            <a:off x="325797" y="3866044"/>
            <a:ext cx="2915816" cy="2613670"/>
          </a:xfrm>
          <a:prstGeom prst="rect">
            <a:avLst/>
          </a:prstGeom>
        </p:spPr>
      </p:pic>
      <p:pic>
        <p:nvPicPr>
          <p:cNvPr id="8" name="Picture 7" descr="depositphotos_7883461-Working-helme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808810">
            <a:off x="3298680" y="2651057"/>
            <a:ext cx="2765794" cy="2564904"/>
          </a:xfrm>
          <a:prstGeom prst="rect">
            <a:avLst/>
          </a:prstGeom>
        </p:spPr>
      </p:pic>
      <p:pic>
        <p:nvPicPr>
          <p:cNvPr id="9" name="Picture 8" descr="001aa0ba1bb112688ae60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175520">
            <a:off x="5699556" y="4036348"/>
            <a:ext cx="3702344" cy="2608461"/>
          </a:xfrm>
          <a:prstGeom prst="rect">
            <a:avLst/>
          </a:prstGeom>
        </p:spPr>
      </p:pic>
      <p:sp>
        <p:nvSpPr>
          <p:cNvPr id="12" name="Bevel 11">
            <a:hlinkClick r:id="rId9" action="ppaction://hlinksldjump"/>
          </p:cNvPr>
          <p:cNvSpPr/>
          <p:nvPr/>
        </p:nvSpPr>
        <p:spPr>
          <a:xfrm>
            <a:off x="4644008" y="0"/>
            <a:ext cx="4499992" cy="2276872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4</a:t>
            </a:r>
            <a:endParaRPr lang="he-IL" sz="16600" dirty="0"/>
          </a:p>
        </p:txBody>
      </p:sp>
      <p:sp>
        <p:nvSpPr>
          <p:cNvPr id="13" name="Bevel 12"/>
          <p:cNvSpPr/>
          <p:nvPr/>
        </p:nvSpPr>
        <p:spPr>
          <a:xfrm>
            <a:off x="0" y="2276872"/>
            <a:ext cx="4644008" cy="223224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5</a:t>
            </a:r>
            <a:endParaRPr lang="he-IL" sz="16600" dirty="0"/>
          </a:p>
        </p:txBody>
      </p:sp>
      <p:sp>
        <p:nvSpPr>
          <p:cNvPr id="16" name="Bevel 15"/>
          <p:cNvSpPr/>
          <p:nvPr/>
        </p:nvSpPr>
        <p:spPr>
          <a:xfrm>
            <a:off x="4644008" y="4509120"/>
            <a:ext cx="4499992" cy="2348880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600" dirty="0" smtClean="0"/>
              <a:t>6</a:t>
            </a:r>
            <a:endParaRPr lang="he-IL" sz="16600" dirty="0"/>
          </a:p>
        </p:txBody>
      </p:sp>
      <p:pic>
        <p:nvPicPr>
          <p:cNvPr id="1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324744"/>
          </a:xfrm>
        </p:spPr>
        <p:txBody>
          <a:bodyPr/>
          <a:lstStyle/>
          <a:p>
            <a:pPr algn="ctr"/>
            <a:r>
              <a:rPr lang="ar-SA" b="1" dirty="0" smtClean="0"/>
              <a:t>يريد سامر أن يسافر مع والده الى تركيا وإحتار في أيّ حقيبة يضع أغراضه وملابسه ، ماذا تقترح عليه ؟!</a:t>
            </a:r>
            <a:endParaRPr lang="he-IL" b="1" dirty="0"/>
          </a:p>
        </p:txBody>
      </p:sp>
      <p:pic>
        <p:nvPicPr>
          <p:cNvPr id="5" name="Picture 4" descr="129350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15551">
            <a:off x="3519366" y="4809568"/>
            <a:ext cx="2241620" cy="1655327"/>
          </a:xfrm>
          <a:prstGeom prst="rect">
            <a:avLst/>
          </a:prstGeom>
        </p:spPr>
      </p:pic>
      <p:pic>
        <p:nvPicPr>
          <p:cNvPr id="6" name="Picture 5" descr="travelbag3-saidaonline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954030">
            <a:off x="3646312" y="2481398"/>
            <a:ext cx="2277581" cy="1851517"/>
          </a:xfrm>
          <a:prstGeom prst="rect">
            <a:avLst/>
          </a:prstGeom>
        </p:spPr>
      </p:pic>
      <p:pic>
        <p:nvPicPr>
          <p:cNvPr id="7" name="Picture 6" descr="popular_cartoon_cars_kids_school_bag_5_12_years_old_Cars_school_bag.jpg">
            <a:hlinkClick r:id="rId3" action="ppaction://hlinksldjump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3501008"/>
            <a:ext cx="2555776" cy="29249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127</Words>
  <Application>Microsoft Office PowerPoint</Application>
  <PresentationFormat>On-screen Show (4:3)</PresentationFormat>
  <Paragraphs>32</Paragraphs>
  <Slides>14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ما هو وجه التشابه والإختلاف بالصور ؟؟!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a1</dc:creator>
  <cp:lastModifiedBy>a1</cp:lastModifiedBy>
  <cp:revision>15</cp:revision>
  <dcterms:created xsi:type="dcterms:W3CDTF">2013-03-15T18:56:46Z</dcterms:created>
  <dcterms:modified xsi:type="dcterms:W3CDTF">2013-04-29T19:52:47Z</dcterms:modified>
</cp:coreProperties>
</file>