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1"/>
  </p:notes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7" r:id="rId9"/>
    <p:sldId id="268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D112E6-A0BC-4FAF-B503-35494C7C248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91934B-C11E-4034-9376-CC524A5CE4BF}">
      <dgm:prSet phldrT="[טקסט]"/>
      <dgm:spPr/>
      <dgm:t>
        <a:bodyPr/>
        <a:lstStyle/>
        <a:p>
          <a:pPr algn="r"/>
          <a:r>
            <a:rPr lang="ar-SA" b="1" dirty="0" smtClean="0"/>
            <a:t>المستوى </a:t>
          </a:r>
          <a:r>
            <a:rPr lang="ar-SA" b="1" dirty="0" err="1" smtClean="0"/>
            <a:t>التحصيلي</a:t>
          </a:r>
          <a:r>
            <a:rPr lang="ar-SA" b="1" dirty="0" smtClean="0"/>
            <a:t> للتلاميذ</a:t>
          </a:r>
          <a:endParaRPr lang="en-US" b="1" dirty="0"/>
        </a:p>
      </dgm:t>
    </dgm:pt>
    <dgm:pt modelId="{49DA37DD-2C98-4CBB-834C-3F5486FB8703}" type="parTrans" cxnId="{1F52326F-348F-48CB-8A83-422E9B79A636}">
      <dgm:prSet/>
      <dgm:spPr/>
      <dgm:t>
        <a:bodyPr/>
        <a:lstStyle/>
        <a:p>
          <a:pPr algn="r"/>
          <a:endParaRPr lang="en-US"/>
        </a:p>
      </dgm:t>
    </dgm:pt>
    <dgm:pt modelId="{7E0740FC-251E-499E-9D67-679CD486CF91}" type="sibTrans" cxnId="{1F52326F-348F-48CB-8A83-422E9B79A636}">
      <dgm:prSet/>
      <dgm:spPr/>
      <dgm:t>
        <a:bodyPr/>
        <a:lstStyle/>
        <a:p>
          <a:pPr algn="r"/>
          <a:endParaRPr lang="en-US"/>
        </a:p>
      </dgm:t>
    </dgm:pt>
    <dgm:pt modelId="{F939161F-0B5E-4871-830B-623CC43CCA38}">
      <dgm:prSet phldrT="[טקסט]"/>
      <dgm:spPr/>
      <dgm:t>
        <a:bodyPr/>
        <a:lstStyle/>
        <a:p>
          <a:pPr algn="r"/>
          <a:r>
            <a:rPr lang="ar-SA" b="1" dirty="0" smtClean="0"/>
            <a:t>طرق العمل والتعليم المتبعة في الصف</a:t>
          </a:r>
          <a:endParaRPr lang="en-US" b="1" dirty="0"/>
        </a:p>
      </dgm:t>
    </dgm:pt>
    <dgm:pt modelId="{73DE8A53-23E6-4C08-B609-0D1F69CD6BBB}" type="parTrans" cxnId="{C48C5A88-F290-42D7-841E-4F6FB58414EA}">
      <dgm:prSet/>
      <dgm:spPr/>
      <dgm:t>
        <a:bodyPr/>
        <a:lstStyle/>
        <a:p>
          <a:pPr algn="r"/>
          <a:endParaRPr lang="en-US"/>
        </a:p>
      </dgm:t>
    </dgm:pt>
    <dgm:pt modelId="{D9848610-E1E6-45B3-B9E5-8130839C5541}" type="sibTrans" cxnId="{C48C5A88-F290-42D7-841E-4F6FB58414EA}">
      <dgm:prSet/>
      <dgm:spPr/>
      <dgm:t>
        <a:bodyPr/>
        <a:lstStyle/>
        <a:p>
          <a:pPr algn="r"/>
          <a:endParaRPr lang="en-US"/>
        </a:p>
      </dgm:t>
    </dgm:pt>
    <dgm:pt modelId="{661E9F7D-A255-41D6-9A13-0D54B18FEF03}" type="pres">
      <dgm:prSet presAssocID="{B2D112E6-A0BC-4FAF-B503-35494C7C24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4A9BF2-63F2-4E01-BA27-619CB7C8A5A0}" type="pres">
      <dgm:prSet presAssocID="{7891934B-C11E-4034-9376-CC524A5CE4BF}" presName="parentLin" presStyleCnt="0"/>
      <dgm:spPr/>
    </dgm:pt>
    <dgm:pt modelId="{08A7803B-ABAC-4DDC-BE3E-C77BABEBBDD1}" type="pres">
      <dgm:prSet presAssocID="{7891934B-C11E-4034-9376-CC524A5CE4BF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C8548CA-AB91-41D0-B833-29077FFF92C1}" type="pres">
      <dgm:prSet presAssocID="{7891934B-C11E-4034-9376-CC524A5CE4B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FB410-02C4-4449-9BC9-E552CD733D2A}" type="pres">
      <dgm:prSet presAssocID="{7891934B-C11E-4034-9376-CC524A5CE4BF}" presName="negativeSpace" presStyleCnt="0"/>
      <dgm:spPr/>
    </dgm:pt>
    <dgm:pt modelId="{F304F1D8-DFF0-40B6-BA99-8C4E98723A2E}" type="pres">
      <dgm:prSet presAssocID="{7891934B-C11E-4034-9376-CC524A5CE4BF}" presName="childText" presStyleLbl="conFgAcc1" presStyleIdx="0" presStyleCnt="2">
        <dgm:presLayoutVars>
          <dgm:bulletEnabled val="1"/>
        </dgm:presLayoutVars>
      </dgm:prSet>
      <dgm:spPr/>
    </dgm:pt>
    <dgm:pt modelId="{1328C6F7-52A3-4156-A0C0-8AF3A18ADCEA}" type="pres">
      <dgm:prSet presAssocID="{7E0740FC-251E-499E-9D67-679CD486CF91}" presName="spaceBetweenRectangles" presStyleCnt="0"/>
      <dgm:spPr/>
    </dgm:pt>
    <dgm:pt modelId="{93902870-53A8-4AA6-BA81-6103C0C893AE}" type="pres">
      <dgm:prSet presAssocID="{F939161F-0B5E-4871-830B-623CC43CCA38}" presName="parentLin" presStyleCnt="0"/>
      <dgm:spPr/>
    </dgm:pt>
    <dgm:pt modelId="{634AE99B-53D0-433D-8CD4-87A653B0E8C8}" type="pres">
      <dgm:prSet presAssocID="{F939161F-0B5E-4871-830B-623CC43CCA3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B784BFD-238D-4F1E-8FE7-67C12E0A1A8A}" type="pres">
      <dgm:prSet presAssocID="{F939161F-0B5E-4871-830B-623CC43CCA3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0F12C1-4EE8-426D-9339-64ED43A4060B}" type="pres">
      <dgm:prSet presAssocID="{F939161F-0B5E-4871-830B-623CC43CCA38}" presName="negativeSpace" presStyleCnt="0"/>
      <dgm:spPr/>
    </dgm:pt>
    <dgm:pt modelId="{C2BA1197-764F-494E-9CCE-37DB8B9D090A}" type="pres">
      <dgm:prSet presAssocID="{F939161F-0B5E-4871-830B-623CC43CCA3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FC18213-F8E9-4E50-A8AF-2132EFB1176E}" type="presOf" srcId="{B2D112E6-A0BC-4FAF-B503-35494C7C2482}" destId="{661E9F7D-A255-41D6-9A13-0D54B18FEF03}" srcOrd="0" destOrd="0" presId="urn:microsoft.com/office/officeart/2005/8/layout/list1"/>
    <dgm:cxn modelId="{D322A9BD-85FE-489A-83AC-508F05D5CA4D}" type="presOf" srcId="{F939161F-0B5E-4871-830B-623CC43CCA38}" destId="{634AE99B-53D0-433D-8CD4-87A653B0E8C8}" srcOrd="0" destOrd="0" presId="urn:microsoft.com/office/officeart/2005/8/layout/list1"/>
    <dgm:cxn modelId="{068DD95A-A4F3-48E1-A239-53E1FEFC9BA2}" type="presOf" srcId="{7891934B-C11E-4034-9376-CC524A5CE4BF}" destId="{08A7803B-ABAC-4DDC-BE3E-C77BABEBBDD1}" srcOrd="0" destOrd="0" presId="urn:microsoft.com/office/officeart/2005/8/layout/list1"/>
    <dgm:cxn modelId="{C48C5A88-F290-42D7-841E-4F6FB58414EA}" srcId="{B2D112E6-A0BC-4FAF-B503-35494C7C2482}" destId="{F939161F-0B5E-4871-830B-623CC43CCA38}" srcOrd="1" destOrd="0" parTransId="{73DE8A53-23E6-4C08-B609-0D1F69CD6BBB}" sibTransId="{D9848610-E1E6-45B3-B9E5-8130839C5541}"/>
    <dgm:cxn modelId="{C075CF25-3CBA-4212-87C4-0B3F48565124}" type="presOf" srcId="{F939161F-0B5E-4871-830B-623CC43CCA38}" destId="{8B784BFD-238D-4F1E-8FE7-67C12E0A1A8A}" srcOrd="1" destOrd="0" presId="urn:microsoft.com/office/officeart/2005/8/layout/list1"/>
    <dgm:cxn modelId="{1F52326F-348F-48CB-8A83-422E9B79A636}" srcId="{B2D112E6-A0BC-4FAF-B503-35494C7C2482}" destId="{7891934B-C11E-4034-9376-CC524A5CE4BF}" srcOrd="0" destOrd="0" parTransId="{49DA37DD-2C98-4CBB-834C-3F5486FB8703}" sibTransId="{7E0740FC-251E-499E-9D67-679CD486CF91}"/>
    <dgm:cxn modelId="{9EF78E91-30D2-48D3-B92B-682BD30F3494}" type="presOf" srcId="{7891934B-C11E-4034-9376-CC524A5CE4BF}" destId="{4C8548CA-AB91-41D0-B833-29077FFF92C1}" srcOrd="1" destOrd="0" presId="urn:microsoft.com/office/officeart/2005/8/layout/list1"/>
    <dgm:cxn modelId="{0926A418-A0DF-4ABE-B4DC-FF8F535077F3}" type="presParOf" srcId="{661E9F7D-A255-41D6-9A13-0D54B18FEF03}" destId="{084A9BF2-63F2-4E01-BA27-619CB7C8A5A0}" srcOrd="0" destOrd="0" presId="urn:microsoft.com/office/officeart/2005/8/layout/list1"/>
    <dgm:cxn modelId="{33D668B5-06F9-4831-BB11-9CB87D285B6F}" type="presParOf" srcId="{084A9BF2-63F2-4E01-BA27-619CB7C8A5A0}" destId="{08A7803B-ABAC-4DDC-BE3E-C77BABEBBDD1}" srcOrd="0" destOrd="0" presId="urn:microsoft.com/office/officeart/2005/8/layout/list1"/>
    <dgm:cxn modelId="{C1A2CDDC-C72B-4F77-A99B-00B482A2ED6C}" type="presParOf" srcId="{084A9BF2-63F2-4E01-BA27-619CB7C8A5A0}" destId="{4C8548CA-AB91-41D0-B833-29077FFF92C1}" srcOrd="1" destOrd="0" presId="urn:microsoft.com/office/officeart/2005/8/layout/list1"/>
    <dgm:cxn modelId="{B3EE0C39-3319-41E3-B26E-5115723D9D26}" type="presParOf" srcId="{661E9F7D-A255-41D6-9A13-0D54B18FEF03}" destId="{AEBFB410-02C4-4449-9BC9-E552CD733D2A}" srcOrd="1" destOrd="0" presId="urn:microsoft.com/office/officeart/2005/8/layout/list1"/>
    <dgm:cxn modelId="{E081E9F3-7E94-4397-A305-58983D2C6224}" type="presParOf" srcId="{661E9F7D-A255-41D6-9A13-0D54B18FEF03}" destId="{F304F1D8-DFF0-40B6-BA99-8C4E98723A2E}" srcOrd="2" destOrd="0" presId="urn:microsoft.com/office/officeart/2005/8/layout/list1"/>
    <dgm:cxn modelId="{AE8E3F5F-F647-4AA0-B945-16C72F7D02CA}" type="presParOf" srcId="{661E9F7D-A255-41D6-9A13-0D54B18FEF03}" destId="{1328C6F7-52A3-4156-A0C0-8AF3A18ADCEA}" srcOrd="3" destOrd="0" presId="urn:microsoft.com/office/officeart/2005/8/layout/list1"/>
    <dgm:cxn modelId="{88CF6991-8C32-45E6-A514-03BC98882F83}" type="presParOf" srcId="{661E9F7D-A255-41D6-9A13-0D54B18FEF03}" destId="{93902870-53A8-4AA6-BA81-6103C0C893AE}" srcOrd="4" destOrd="0" presId="urn:microsoft.com/office/officeart/2005/8/layout/list1"/>
    <dgm:cxn modelId="{EB1CDECE-3E57-4B40-9F96-223D481272C1}" type="presParOf" srcId="{93902870-53A8-4AA6-BA81-6103C0C893AE}" destId="{634AE99B-53D0-433D-8CD4-87A653B0E8C8}" srcOrd="0" destOrd="0" presId="urn:microsoft.com/office/officeart/2005/8/layout/list1"/>
    <dgm:cxn modelId="{DC3DB02B-FC6D-4D11-AD3D-F0E4B540B665}" type="presParOf" srcId="{93902870-53A8-4AA6-BA81-6103C0C893AE}" destId="{8B784BFD-238D-4F1E-8FE7-67C12E0A1A8A}" srcOrd="1" destOrd="0" presId="urn:microsoft.com/office/officeart/2005/8/layout/list1"/>
    <dgm:cxn modelId="{640BDE6C-3B66-4FB3-B9F3-CD7ADBC75135}" type="presParOf" srcId="{661E9F7D-A255-41D6-9A13-0D54B18FEF03}" destId="{840F12C1-4EE8-426D-9339-64ED43A4060B}" srcOrd="5" destOrd="0" presId="urn:microsoft.com/office/officeart/2005/8/layout/list1"/>
    <dgm:cxn modelId="{46444F38-EEBB-4131-8C6C-84C15F4743A5}" type="presParOf" srcId="{661E9F7D-A255-41D6-9A13-0D54B18FEF03}" destId="{C2BA1197-764F-494E-9CCE-37DB8B9D090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B77482-C789-4B29-9651-06406C2F50B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EE4274-6CA9-4004-AB40-F9DE3CE7A4A9}">
      <dgm:prSet phldrT="[טקסט]"/>
      <dgm:spPr/>
      <dgm:t>
        <a:bodyPr/>
        <a:lstStyle/>
        <a:p>
          <a:pPr algn="r"/>
          <a:r>
            <a:rPr lang="ar-SA" b="1" dirty="0" smtClean="0"/>
            <a:t>موضوع الوحدة التعليمية</a:t>
          </a:r>
          <a:endParaRPr lang="en-US" b="1" dirty="0"/>
        </a:p>
      </dgm:t>
    </dgm:pt>
    <dgm:pt modelId="{0A5592CB-8D9D-4899-9B92-EF55DEECE711}" type="parTrans" cxnId="{1C734F22-9469-4E47-9A43-80A31D80B02F}">
      <dgm:prSet/>
      <dgm:spPr/>
      <dgm:t>
        <a:bodyPr/>
        <a:lstStyle/>
        <a:p>
          <a:pPr algn="r"/>
          <a:endParaRPr lang="en-US" b="1"/>
        </a:p>
      </dgm:t>
    </dgm:pt>
    <dgm:pt modelId="{64806E3B-E3BA-4D7B-8A26-2C0FDBC4E014}" type="sibTrans" cxnId="{1C734F22-9469-4E47-9A43-80A31D80B02F}">
      <dgm:prSet/>
      <dgm:spPr/>
      <dgm:t>
        <a:bodyPr/>
        <a:lstStyle/>
        <a:p>
          <a:pPr algn="r"/>
          <a:endParaRPr lang="en-US" b="1"/>
        </a:p>
      </dgm:t>
    </dgm:pt>
    <dgm:pt modelId="{64F2CC8C-B110-4B39-AAB1-5BFC59D22B84}">
      <dgm:prSet phldrT="[טקסט]"/>
      <dgm:spPr/>
      <dgm:t>
        <a:bodyPr/>
        <a:lstStyle/>
        <a:p>
          <a:pPr algn="r"/>
          <a:r>
            <a:rPr lang="ar-SA" b="1" dirty="0" smtClean="0"/>
            <a:t>المواد التعليمية والمصادر المتوفرة لدى التلاميذ</a:t>
          </a:r>
          <a:endParaRPr lang="en-US" b="1" dirty="0"/>
        </a:p>
      </dgm:t>
    </dgm:pt>
    <dgm:pt modelId="{64E4A667-42E3-4EDA-8976-468B4E37CFA9}" type="parTrans" cxnId="{A148EBCC-71BE-4F94-B844-F7C7EDE37F72}">
      <dgm:prSet/>
      <dgm:spPr/>
      <dgm:t>
        <a:bodyPr/>
        <a:lstStyle/>
        <a:p>
          <a:pPr algn="r"/>
          <a:endParaRPr lang="en-US" b="1"/>
        </a:p>
      </dgm:t>
    </dgm:pt>
    <dgm:pt modelId="{E8B0CA77-B4A8-4EE0-AAFD-A4EA77D6A10F}" type="sibTrans" cxnId="{A148EBCC-71BE-4F94-B844-F7C7EDE37F72}">
      <dgm:prSet/>
      <dgm:spPr/>
      <dgm:t>
        <a:bodyPr/>
        <a:lstStyle/>
        <a:p>
          <a:pPr algn="r"/>
          <a:endParaRPr lang="en-US" b="1"/>
        </a:p>
      </dgm:t>
    </dgm:pt>
    <dgm:pt modelId="{E4208479-627D-4735-AEA2-2BE726C3FAB2}">
      <dgm:prSet phldrT="[טקסט]"/>
      <dgm:spPr/>
      <dgm:t>
        <a:bodyPr/>
        <a:lstStyle/>
        <a:p>
          <a:pPr algn="r"/>
          <a:r>
            <a:rPr lang="ar-SA" b="1" dirty="0" smtClean="0"/>
            <a:t>تحديد الأهداف التعليمية العامة للوحدة وفق المنهاج</a:t>
          </a:r>
          <a:endParaRPr lang="en-US" b="1" dirty="0"/>
        </a:p>
      </dgm:t>
    </dgm:pt>
    <dgm:pt modelId="{9BAE2426-EB6A-45B6-9D5D-E363728F24E7}" type="parTrans" cxnId="{5090BBCA-2105-4630-A337-5E8E132A3720}">
      <dgm:prSet/>
      <dgm:spPr/>
      <dgm:t>
        <a:bodyPr/>
        <a:lstStyle/>
        <a:p>
          <a:pPr algn="r"/>
          <a:endParaRPr lang="en-US" b="1"/>
        </a:p>
      </dgm:t>
    </dgm:pt>
    <dgm:pt modelId="{6F3146E0-D35B-4694-9E4F-18652E6B6970}" type="sibTrans" cxnId="{5090BBCA-2105-4630-A337-5E8E132A3720}">
      <dgm:prSet/>
      <dgm:spPr/>
      <dgm:t>
        <a:bodyPr/>
        <a:lstStyle/>
        <a:p>
          <a:pPr algn="r"/>
          <a:endParaRPr lang="en-US" b="1"/>
        </a:p>
      </dgm:t>
    </dgm:pt>
    <dgm:pt modelId="{E7864413-ED57-4B14-864A-72B20699C138}">
      <dgm:prSet/>
      <dgm:spPr/>
      <dgm:t>
        <a:bodyPr/>
        <a:lstStyle/>
        <a:p>
          <a:pPr algn="r"/>
          <a:r>
            <a:rPr lang="ar-SA" b="1" dirty="0" smtClean="0"/>
            <a:t>تحديد الأهداف التربوية العامة للوحدة وفق المنهاج</a:t>
          </a:r>
          <a:endParaRPr lang="en-US" b="1" dirty="0"/>
        </a:p>
      </dgm:t>
    </dgm:pt>
    <dgm:pt modelId="{4B5567CE-C441-48A4-8101-C8008D4832FA}" type="parTrans" cxnId="{A6EF5667-38B7-41D5-89BD-F4A051DAE8D9}">
      <dgm:prSet/>
      <dgm:spPr/>
      <dgm:t>
        <a:bodyPr/>
        <a:lstStyle/>
        <a:p>
          <a:pPr algn="r"/>
          <a:endParaRPr lang="en-US" b="1"/>
        </a:p>
      </dgm:t>
    </dgm:pt>
    <dgm:pt modelId="{EE13275C-AEE0-43FB-A8B4-2FFC3611951B}" type="sibTrans" cxnId="{A6EF5667-38B7-41D5-89BD-F4A051DAE8D9}">
      <dgm:prSet/>
      <dgm:spPr/>
      <dgm:t>
        <a:bodyPr/>
        <a:lstStyle/>
        <a:p>
          <a:pPr algn="r"/>
          <a:endParaRPr lang="en-US" b="1"/>
        </a:p>
      </dgm:t>
    </dgm:pt>
    <dgm:pt modelId="{D561EDCA-4F01-4984-82B8-383D472F40DF}">
      <dgm:prSet/>
      <dgm:spPr/>
      <dgm:t>
        <a:bodyPr/>
        <a:lstStyle/>
        <a:p>
          <a:pPr algn="r"/>
          <a:r>
            <a:rPr lang="ar-SA" b="1" dirty="0" smtClean="0"/>
            <a:t>تحليل المضمون التعليمي للوحدة وفق الأمور الآتية</a:t>
          </a:r>
          <a:endParaRPr lang="en-US" b="1" dirty="0"/>
        </a:p>
      </dgm:t>
    </dgm:pt>
    <dgm:pt modelId="{11667D97-D44A-467F-B018-08C4B1FFFEE3}" type="parTrans" cxnId="{34817E51-03E1-43F0-8442-C4EA4967DCD1}">
      <dgm:prSet/>
      <dgm:spPr/>
      <dgm:t>
        <a:bodyPr/>
        <a:lstStyle/>
        <a:p>
          <a:pPr algn="r"/>
          <a:endParaRPr lang="en-US" b="1"/>
        </a:p>
      </dgm:t>
    </dgm:pt>
    <dgm:pt modelId="{5BFBACF9-1476-47A4-8C3E-4D0AA811968B}" type="sibTrans" cxnId="{34817E51-03E1-43F0-8442-C4EA4967DCD1}">
      <dgm:prSet/>
      <dgm:spPr/>
      <dgm:t>
        <a:bodyPr/>
        <a:lstStyle/>
        <a:p>
          <a:pPr algn="r"/>
          <a:endParaRPr lang="en-US" b="1"/>
        </a:p>
      </dgm:t>
    </dgm:pt>
    <dgm:pt modelId="{0F06585F-7224-495F-A34A-8E5FD3459406}">
      <dgm:prSet/>
      <dgm:spPr/>
      <dgm:t>
        <a:bodyPr/>
        <a:lstStyle/>
        <a:p>
          <a:pPr algn="r" rtl="1"/>
          <a:r>
            <a:rPr lang="ar-SA" b="1" dirty="0" smtClean="0"/>
            <a:t>كلمات، مفاهيم ومصطلحات، قواعد ومبادئ</a:t>
          </a:r>
          <a:endParaRPr lang="en-US" b="1" dirty="0"/>
        </a:p>
      </dgm:t>
    </dgm:pt>
    <dgm:pt modelId="{B1DCD6D1-D159-4D4D-AACC-C700B50903F2}" type="parTrans" cxnId="{18F5BCDF-02DC-4017-ABAE-F6D88E4E86DD}">
      <dgm:prSet/>
      <dgm:spPr/>
      <dgm:t>
        <a:bodyPr/>
        <a:lstStyle/>
        <a:p>
          <a:pPr algn="r"/>
          <a:endParaRPr lang="en-US" b="1"/>
        </a:p>
      </dgm:t>
    </dgm:pt>
    <dgm:pt modelId="{1477D6D7-FA8F-4F13-A394-BF29D1A2C2F3}" type="sibTrans" cxnId="{18F5BCDF-02DC-4017-ABAE-F6D88E4E86DD}">
      <dgm:prSet/>
      <dgm:spPr/>
      <dgm:t>
        <a:bodyPr/>
        <a:lstStyle/>
        <a:p>
          <a:pPr algn="r"/>
          <a:endParaRPr lang="en-US" b="1"/>
        </a:p>
      </dgm:t>
    </dgm:pt>
    <dgm:pt modelId="{AB187132-594E-4A14-BC80-E63F60B8028A}">
      <dgm:prSet/>
      <dgm:spPr/>
      <dgm:t>
        <a:bodyPr/>
        <a:lstStyle/>
        <a:p>
          <a:pPr algn="r" rtl="1"/>
          <a:r>
            <a:rPr lang="ar-SA" b="1" dirty="0" smtClean="0"/>
            <a:t>ما هو معروف للتلاميذ، غير معروف، غير متأكد</a:t>
          </a:r>
          <a:endParaRPr lang="en-US" b="1" dirty="0"/>
        </a:p>
      </dgm:t>
    </dgm:pt>
    <dgm:pt modelId="{3BE5BD15-2E56-46D2-8D36-E1DB018FA171}" type="parTrans" cxnId="{F1E935B4-4185-4F85-81AE-6A989BF5B7B1}">
      <dgm:prSet/>
      <dgm:spPr/>
      <dgm:t>
        <a:bodyPr/>
        <a:lstStyle/>
        <a:p>
          <a:pPr algn="r"/>
          <a:endParaRPr lang="en-US" b="1"/>
        </a:p>
      </dgm:t>
    </dgm:pt>
    <dgm:pt modelId="{C9CD0D49-8498-44A5-9B48-22868776D407}" type="sibTrans" cxnId="{F1E935B4-4185-4F85-81AE-6A989BF5B7B1}">
      <dgm:prSet/>
      <dgm:spPr/>
      <dgm:t>
        <a:bodyPr/>
        <a:lstStyle/>
        <a:p>
          <a:pPr algn="r"/>
          <a:endParaRPr lang="en-US" b="1"/>
        </a:p>
      </dgm:t>
    </dgm:pt>
    <dgm:pt modelId="{64E1B0F3-A952-4D29-8211-95FB9D1C1687}">
      <dgm:prSet/>
      <dgm:spPr/>
      <dgm:t>
        <a:bodyPr/>
        <a:lstStyle/>
        <a:p>
          <a:pPr algn="r"/>
          <a:r>
            <a:rPr lang="ar-SA" b="1" dirty="0" smtClean="0"/>
            <a:t>معلومات إضافية عن الوحدة</a:t>
          </a:r>
          <a:endParaRPr lang="en-US" b="1" dirty="0"/>
        </a:p>
      </dgm:t>
    </dgm:pt>
    <dgm:pt modelId="{B883E549-2C37-4C6B-BE51-CA35C2B7453B}" type="parTrans" cxnId="{C279E8CA-8E7E-42D5-A341-CB8B1F2AEF4B}">
      <dgm:prSet/>
      <dgm:spPr/>
      <dgm:t>
        <a:bodyPr/>
        <a:lstStyle/>
        <a:p>
          <a:pPr algn="r"/>
          <a:endParaRPr lang="en-US" b="1"/>
        </a:p>
      </dgm:t>
    </dgm:pt>
    <dgm:pt modelId="{86CFDD29-9864-4503-8558-0182EED7A0F2}" type="sibTrans" cxnId="{C279E8CA-8E7E-42D5-A341-CB8B1F2AEF4B}">
      <dgm:prSet/>
      <dgm:spPr/>
      <dgm:t>
        <a:bodyPr/>
        <a:lstStyle/>
        <a:p>
          <a:pPr algn="r"/>
          <a:endParaRPr lang="en-US" b="1"/>
        </a:p>
      </dgm:t>
    </dgm:pt>
    <dgm:pt modelId="{0152F360-791B-4B9D-BF1F-87CC0DC9C09A}">
      <dgm:prSet/>
      <dgm:spPr/>
      <dgm:t>
        <a:bodyPr/>
        <a:lstStyle/>
        <a:p>
          <a:pPr algn="r" rtl="1"/>
          <a:r>
            <a:rPr lang="ar-SA" b="1" dirty="0" smtClean="0"/>
            <a:t>المصادر الإضافية.</a:t>
          </a:r>
          <a:endParaRPr lang="en-US" b="1" dirty="0"/>
        </a:p>
      </dgm:t>
    </dgm:pt>
    <dgm:pt modelId="{0CB48CBF-E795-418F-857B-52D2B6116F9B}" type="parTrans" cxnId="{8C0B0D86-921C-495E-AA39-7A906D23A0FD}">
      <dgm:prSet/>
      <dgm:spPr/>
      <dgm:t>
        <a:bodyPr/>
        <a:lstStyle/>
        <a:p>
          <a:pPr algn="r"/>
          <a:endParaRPr lang="en-US" b="1"/>
        </a:p>
      </dgm:t>
    </dgm:pt>
    <dgm:pt modelId="{A995AA76-98A0-4A44-99A5-256877307839}" type="sibTrans" cxnId="{8C0B0D86-921C-495E-AA39-7A906D23A0FD}">
      <dgm:prSet/>
      <dgm:spPr/>
      <dgm:t>
        <a:bodyPr/>
        <a:lstStyle/>
        <a:p>
          <a:pPr algn="r"/>
          <a:endParaRPr lang="en-US" b="1"/>
        </a:p>
      </dgm:t>
    </dgm:pt>
    <dgm:pt modelId="{C72A0175-2A81-432C-B0DA-C30F40F0BC5B}">
      <dgm:prSet/>
      <dgm:spPr/>
      <dgm:t>
        <a:bodyPr/>
        <a:lstStyle/>
        <a:p>
          <a:pPr algn="r" rtl="1"/>
          <a:r>
            <a:rPr lang="ar-SA" b="1" dirty="0" smtClean="0"/>
            <a:t>مواد مساعدة.</a:t>
          </a:r>
          <a:endParaRPr lang="en-US" b="1" dirty="0"/>
        </a:p>
      </dgm:t>
    </dgm:pt>
    <dgm:pt modelId="{670E0B47-E30E-416D-B948-69AECB6A87C2}" type="parTrans" cxnId="{EA9B6EDA-3DA8-4047-9978-6D041D5067F4}">
      <dgm:prSet/>
      <dgm:spPr/>
      <dgm:t>
        <a:bodyPr/>
        <a:lstStyle/>
        <a:p>
          <a:pPr algn="r"/>
          <a:endParaRPr lang="en-US" b="1"/>
        </a:p>
      </dgm:t>
    </dgm:pt>
    <dgm:pt modelId="{669D1A43-E8F8-471F-BD42-564446BE47F6}" type="sibTrans" cxnId="{EA9B6EDA-3DA8-4047-9978-6D041D5067F4}">
      <dgm:prSet/>
      <dgm:spPr/>
      <dgm:t>
        <a:bodyPr/>
        <a:lstStyle/>
        <a:p>
          <a:pPr algn="r"/>
          <a:endParaRPr lang="en-US" b="1"/>
        </a:p>
      </dgm:t>
    </dgm:pt>
    <dgm:pt modelId="{2B3D7A39-8C89-432F-99A1-6C3DE792F370}" type="pres">
      <dgm:prSet presAssocID="{D5B77482-C789-4B29-9651-06406C2F50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71E485-EBFE-4B74-B4E6-ACBD5579F5C7}" type="pres">
      <dgm:prSet presAssocID="{19EE4274-6CA9-4004-AB40-F9DE3CE7A4A9}" presName="parentLin" presStyleCnt="0"/>
      <dgm:spPr/>
    </dgm:pt>
    <dgm:pt modelId="{87967562-2DD6-4650-BCE1-0B3AD2FF1493}" type="pres">
      <dgm:prSet presAssocID="{19EE4274-6CA9-4004-AB40-F9DE3CE7A4A9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88A7F533-6051-443C-8888-7CD54CA647A7}" type="pres">
      <dgm:prSet presAssocID="{19EE4274-6CA9-4004-AB40-F9DE3CE7A4A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78FC9B-71D7-4395-AAC1-DB4761FEE1AF}" type="pres">
      <dgm:prSet presAssocID="{19EE4274-6CA9-4004-AB40-F9DE3CE7A4A9}" presName="negativeSpace" presStyleCnt="0"/>
      <dgm:spPr/>
    </dgm:pt>
    <dgm:pt modelId="{85FD8C76-73CD-4ECF-AB11-AFF76AD8D715}" type="pres">
      <dgm:prSet presAssocID="{19EE4274-6CA9-4004-AB40-F9DE3CE7A4A9}" presName="childText" presStyleLbl="conFgAcc1" presStyleIdx="0" presStyleCnt="6">
        <dgm:presLayoutVars>
          <dgm:bulletEnabled val="1"/>
        </dgm:presLayoutVars>
      </dgm:prSet>
      <dgm:spPr/>
    </dgm:pt>
    <dgm:pt modelId="{552DEC5F-0F71-4F5B-B262-ED7728F92B1C}" type="pres">
      <dgm:prSet presAssocID="{64806E3B-E3BA-4D7B-8A26-2C0FDBC4E014}" presName="spaceBetweenRectangles" presStyleCnt="0"/>
      <dgm:spPr/>
    </dgm:pt>
    <dgm:pt modelId="{C1C1B624-D040-4309-93D1-891F86AFE9F4}" type="pres">
      <dgm:prSet presAssocID="{64F2CC8C-B110-4B39-AAB1-5BFC59D22B84}" presName="parentLin" presStyleCnt="0"/>
      <dgm:spPr/>
    </dgm:pt>
    <dgm:pt modelId="{ADDD32DB-0DFE-4F9C-87C2-58C7A8D3A0CE}" type="pres">
      <dgm:prSet presAssocID="{64F2CC8C-B110-4B39-AAB1-5BFC59D22B84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0ACC46C0-B762-4FA5-ADAB-FF1981BFED9C}" type="pres">
      <dgm:prSet presAssocID="{64F2CC8C-B110-4B39-AAB1-5BFC59D22B8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64AD4-B54B-4758-9814-A5C1651AA819}" type="pres">
      <dgm:prSet presAssocID="{64F2CC8C-B110-4B39-AAB1-5BFC59D22B84}" presName="negativeSpace" presStyleCnt="0"/>
      <dgm:spPr/>
    </dgm:pt>
    <dgm:pt modelId="{C11179C0-F4D0-4E8A-AD5A-A02F5A6CE712}" type="pres">
      <dgm:prSet presAssocID="{64F2CC8C-B110-4B39-AAB1-5BFC59D22B84}" presName="childText" presStyleLbl="conFgAcc1" presStyleIdx="1" presStyleCnt="6">
        <dgm:presLayoutVars>
          <dgm:bulletEnabled val="1"/>
        </dgm:presLayoutVars>
      </dgm:prSet>
      <dgm:spPr/>
    </dgm:pt>
    <dgm:pt modelId="{4953CBB5-32A0-494F-BEC3-CB20F50836C9}" type="pres">
      <dgm:prSet presAssocID="{E8B0CA77-B4A8-4EE0-AAFD-A4EA77D6A10F}" presName="spaceBetweenRectangles" presStyleCnt="0"/>
      <dgm:spPr/>
    </dgm:pt>
    <dgm:pt modelId="{1B0AC48E-F73B-41CB-94D6-31A1E799BE3E}" type="pres">
      <dgm:prSet presAssocID="{E4208479-627D-4735-AEA2-2BE726C3FAB2}" presName="parentLin" presStyleCnt="0"/>
      <dgm:spPr/>
    </dgm:pt>
    <dgm:pt modelId="{C4E7FF94-D12D-4F77-B4A0-6A0E60511891}" type="pres">
      <dgm:prSet presAssocID="{E4208479-627D-4735-AEA2-2BE726C3FAB2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D172A97C-CCA5-4744-AB75-9FBA41F86F8D}" type="pres">
      <dgm:prSet presAssocID="{E4208479-627D-4735-AEA2-2BE726C3FAB2}" presName="parentText" presStyleLbl="node1" presStyleIdx="2" presStyleCnt="6" custLinFactNeighborX="-802" custLinFactNeighborY="-31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0DDCD-6670-4D61-8FD4-ADCC7EA45543}" type="pres">
      <dgm:prSet presAssocID="{E4208479-627D-4735-AEA2-2BE726C3FAB2}" presName="negativeSpace" presStyleCnt="0"/>
      <dgm:spPr/>
    </dgm:pt>
    <dgm:pt modelId="{CF81147E-C5CD-49B5-A0B9-A1B1B6509785}" type="pres">
      <dgm:prSet presAssocID="{E4208479-627D-4735-AEA2-2BE726C3FAB2}" presName="childText" presStyleLbl="conFgAcc1" presStyleIdx="2" presStyleCnt="6">
        <dgm:presLayoutVars>
          <dgm:bulletEnabled val="1"/>
        </dgm:presLayoutVars>
      </dgm:prSet>
      <dgm:spPr/>
    </dgm:pt>
    <dgm:pt modelId="{2855C298-4DA2-4D89-B75E-D54050357CB8}" type="pres">
      <dgm:prSet presAssocID="{6F3146E0-D35B-4694-9E4F-18652E6B6970}" presName="spaceBetweenRectangles" presStyleCnt="0"/>
      <dgm:spPr/>
    </dgm:pt>
    <dgm:pt modelId="{59233EB3-558D-4DD3-A83A-A645693E17E0}" type="pres">
      <dgm:prSet presAssocID="{E7864413-ED57-4B14-864A-72B20699C138}" presName="parentLin" presStyleCnt="0"/>
      <dgm:spPr/>
    </dgm:pt>
    <dgm:pt modelId="{11A9E5E6-E7EE-4B7E-B4C9-E360DD781AC9}" type="pres">
      <dgm:prSet presAssocID="{E7864413-ED57-4B14-864A-72B20699C138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2F566F01-824F-4EFE-8046-4EE51F6B37D1}" type="pres">
      <dgm:prSet presAssocID="{E7864413-ED57-4B14-864A-72B20699C13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FB5E1-75EC-44A3-B9A9-0AB5D7FB05E8}" type="pres">
      <dgm:prSet presAssocID="{E7864413-ED57-4B14-864A-72B20699C138}" presName="negativeSpace" presStyleCnt="0"/>
      <dgm:spPr/>
    </dgm:pt>
    <dgm:pt modelId="{AD7AFFD8-639C-4A13-AAB8-6945D286909E}" type="pres">
      <dgm:prSet presAssocID="{E7864413-ED57-4B14-864A-72B20699C138}" presName="childText" presStyleLbl="conFgAcc1" presStyleIdx="3" presStyleCnt="6">
        <dgm:presLayoutVars>
          <dgm:bulletEnabled val="1"/>
        </dgm:presLayoutVars>
      </dgm:prSet>
      <dgm:spPr/>
    </dgm:pt>
    <dgm:pt modelId="{E19CAE82-B0F4-4B03-AC31-50F662CB27CF}" type="pres">
      <dgm:prSet presAssocID="{EE13275C-AEE0-43FB-A8B4-2FFC3611951B}" presName="spaceBetweenRectangles" presStyleCnt="0"/>
      <dgm:spPr/>
    </dgm:pt>
    <dgm:pt modelId="{94719F27-B934-445F-BFFF-D80891849046}" type="pres">
      <dgm:prSet presAssocID="{D561EDCA-4F01-4984-82B8-383D472F40DF}" presName="parentLin" presStyleCnt="0"/>
      <dgm:spPr/>
    </dgm:pt>
    <dgm:pt modelId="{400A1AC1-7B31-4F37-A5C6-03D510EE1FF2}" type="pres">
      <dgm:prSet presAssocID="{D561EDCA-4F01-4984-82B8-383D472F40DF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E27886D9-7C8D-4153-A5C6-CE84222A577B}" type="pres">
      <dgm:prSet presAssocID="{D561EDCA-4F01-4984-82B8-383D472F40D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833BA2-9D4B-45CE-9834-48AE1A2C7DC1}" type="pres">
      <dgm:prSet presAssocID="{D561EDCA-4F01-4984-82B8-383D472F40DF}" presName="negativeSpace" presStyleCnt="0"/>
      <dgm:spPr/>
    </dgm:pt>
    <dgm:pt modelId="{6A134442-8BB5-47A5-843C-A6DF5756AFD4}" type="pres">
      <dgm:prSet presAssocID="{D561EDCA-4F01-4984-82B8-383D472F40DF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283CB-AF23-485B-A3F5-ABD500988E74}" type="pres">
      <dgm:prSet presAssocID="{5BFBACF9-1476-47A4-8C3E-4D0AA811968B}" presName="spaceBetweenRectangles" presStyleCnt="0"/>
      <dgm:spPr/>
    </dgm:pt>
    <dgm:pt modelId="{82B7C212-FBEF-4CEA-AE28-4E1278D72A19}" type="pres">
      <dgm:prSet presAssocID="{64E1B0F3-A952-4D29-8211-95FB9D1C1687}" presName="parentLin" presStyleCnt="0"/>
      <dgm:spPr/>
    </dgm:pt>
    <dgm:pt modelId="{FE2C1ED2-4EE5-4E89-A85C-C90A67C4686A}" type="pres">
      <dgm:prSet presAssocID="{64E1B0F3-A952-4D29-8211-95FB9D1C1687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086E75C3-7E3B-4830-8DA0-410EF17BD454}" type="pres">
      <dgm:prSet presAssocID="{64E1B0F3-A952-4D29-8211-95FB9D1C168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E2F1F-23B8-4425-970E-1FA244EA5A63}" type="pres">
      <dgm:prSet presAssocID="{64E1B0F3-A952-4D29-8211-95FB9D1C1687}" presName="negativeSpace" presStyleCnt="0"/>
      <dgm:spPr/>
    </dgm:pt>
    <dgm:pt modelId="{51CB63B0-DA32-45B0-A687-204B5E56E509}" type="pres">
      <dgm:prSet presAssocID="{64E1B0F3-A952-4D29-8211-95FB9D1C1687}" presName="childText" presStyleLbl="conFgAcc1" presStyleIdx="5" presStyleCnt="6" custLinFactNeighborX="139" custLinFactNeighborY="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EAC9DB-5C7A-4340-8EBB-ABFF520E6576}" type="presOf" srcId="{C72A0175-2A81-432C-B0DA-C30F40F0BC5B}" destId="{51CB63B0-DA32-45B0-A687-204B5E56E509}" srcOrd="0" destOrd="1" presId="urn:microsoft.com/office/officeart/2005/8/layout/list1"/>
    <dgm:cxn modelId="{22E10C4F-497C-4D50-84CB-570ED5C39FDB}" type="presOf" srcId="{E7864413-ED57-4B14-864A-72B20699C138}" destId="{11A9E5E6-E7EE-4B7E-B4C9-E360DD781AC9}" srcOrd="0" destOrd="0" presId="urn:microsoft.com/office/officeart/2005/8/layout/list1"/>
    <dgm:cxn modelId="{EA9B6EDA-3DA8-4047-9978-6D041D5067F4}" srcId="{64E1B0F3-A952-4D29-8211-95FB9D1C1687}" destId="{C72A0175-2A81-432C-B0DA-C30F40F0BC5B}" srcOrd="1" destOrd="0" parTransId="{670E0B47-E30E-416D-B948-69AECB6A87C2}" sibTransId="{669D1A43-E8F8-471F-BD42-564446BE47F6}"/>
    <dgm:cxn modelId="{F1E935B4-4185-4F85-81AE-6A989BF5B7B1}" srcId="{D561EDCA-4F01-4984-82B8-383D472F40DF}" destId="{AB187132-594E-4A14-BC80-E63F60B8028A}" srcOrd="1" destOrd="0" parTransId="{3BE5BD15-2E56-46D2-8D36-E1DB018FA171}" sibTransId="{C9CD0D49-8498-44A5-9B48-22868776D407}"/>
    <dgm:cxn modelId="{C1E4BF25-9E8B-4799-ADD3-092A40162C3A}" type="presOf" srcId="{D561EDCA-4F01-4984-82B8-383D472F40DF}" destId="{400A1AC1-7B31-4F37-A5C6-03D510EE1FF2}" srcOrd="0" destOrd="0" presId="urn:microsoft.com/office/officeart/2005/8/layout/list1"/>
    <dgm:cxn modelId="{18582835-C9DC-43E8-A995-204221B3B0B1}" type="presOf" srcId="{19EE4274-6CA9-4004-AB40-F9DE3CE7A4A9}" destId="{88A7F533-6051-443C-8888-7CD54CA647A7}" srcOrd="1" destOrd="0" presId="urn:microsoft.com/office/officeart/2005/8/layout/list1"/>
    <dgm:cxn modelId="{444B0DC0-7A16-42D5-87E3-D3E64405AE0F}" type="presOf" srcId="{E7864413-ED57-4B14-864A-72B20699C138}" destId="{2F566F01-824F-4EFE-8046-4EE51F6B37D1}" srcOrd="1" destOrd="0" presId="urn:microsoft.com/office/officeart/2005/8/layout/list1"/>
    <dgm:cxn modelId="{4253967C-C536-473D-A40C-F57136C5B18A}" type="presOf" srcId="{64E1B0F3-A952-4D29-8211-95FB9D1C1687}" destId="{FE2C1ED2-4EE5-4E89-A85C-C90A67C4686A}" srcOrd="0" destOrd="0" presId="urn:microsoft.com/office/officeart/2005/8/layout/list1"/>
    <dgm:cxn modelId="{8C0B0D86-921C-495E-AA39-7A906D23A0FD}" srcId="{64E1B0F3-A952-4D29-8211-95FB9D1C1687}" destId="{0152F360-791B-4B9D-BF1F-87CC0DC9C09A}" srcOrd="0" destOrd="0" parTransId="{0CB48CBF-E795-418F-857B-52D2B6116F9B}" sibTransId="{A995AA76-98A0-4A44-99A5-256877307839}"/>
    <dgm:cxn modelId="{0DF1856C-2C2A-42E3-BF06-7E82C09CBE29}" type="presOf" srcId="{D5B77482-C789-4B29-9651-06406C2F50BD}" destId="{2B3D7A39-8C89-432F-99A1-6C3DE792F370}" srcOrd="0" destOrd="0" presId="urn:microsoft.com/office/officeart/2005/8/layout/list1"/>
    <dgm:cxn modelId="{18F5BCDF-02DC-4017-ABAE-F6D88E4E86DD}" srcId="{D561EDCA-4F01-4984-82B8-383D472F40DF}" destId="{0F06585F-7224-495F-A34A-8E5FD3459406}" srcOrd="0" destOrd="0" parTransId="{B1DCD6D1-D159-4D4D-AACC-C700B50903F2}" sibTransId="{1477D6D7-FA8F-4F13-A394-BF29D1A2C2F3}"/>
    <dgm:cxn modelId="{5090BBCA-2105-4630-A337-5E8E132A3720}" srcId="{D5B77482-C789-4B29-9651-06406C2F50BD}" destId="{E4208479-627D-4735-AEA2-2BE726C3FAB2}" srcOrd="2" destOrd="0" parTransId="{9BAE2426-EB6A-45B6-9D5D-E363728F24E7}" sibTransId="{6F3146E0-D35B-4694-9E4F-18652E6B6970}"/>
    <dgm:cxn modelId="{00C0A5BA-DA32-4449-A66D-A20615896EBF}" type="presOf" srcId="{64F2CC8C-B110-4B39-AAB1-5BFC59D22B84}" destId="{ADDD32DB-0DFE-4F9C-87C2-58C7A8D3A0CE}" srcOrd="0" destOrd="0" presId="urn:microsoft.com/office/officeart/2005/8/layout/list1"/>
    <dgm:cxn modelId="{F8E13FA2-77FC-4B72-A7DE-F2B43939263B}" type="presOf" srcId="{0F06585F-7224-495F-A34A-8E5FD3459406}" destId="{6A134442-8BB5-47A5-843C-A6DF5756AFD4}" srcOrd="0" destOrd="0" presId="urn:microsoft.com/office/officeart/2005/8/layout/list1"/>
    <dgm:cxn modelId="{1E518E73-E8D6-4FDD-860F-BB4E809C76B4}" type="presOf" srcId="{E4208479-627D-4735-AEA2-2BE726C3FAB2}" destId="{D172A97C-CCA5-4744-AB75-9FBA41F86F8D}" srcOrd="1" destOrd="0" presId="urn:microsoft.com/office/officeart/2005/8/layout/list1"/>
    <dgm:cxn modelId="{2F3C739A-8ED1-4FDB-87F9-B0F380C14B22}" type="presOf" srcId="{D561EDCA-4F01-4984-82B8-383D472F40DF}" destId="{E27886D9-7C8D-4153-A5C6-CE84222A577B}" srcOrd="1" destOrd="0" presId="urn:microsoft.com/office/officeart/2005/8/layout/list1"/>
    <dgm:cxn modelId="{7D92B0FC-7332-4456-AEFF-1F8DE0A91A51}" type="presOf" srcId="{19EE4274-6CA9-4004-AB40-F9DE3CE7A4A9}" destId="{87967562-2DD6-4650-BCE1-0B3AD2FF1493}" srcOrd="0" destOrd="0" presId="urn:microsoft.com/office/officeart/2005/8/layout/list1"/>
    <dgm:cxn modelId="{A148EBCC-71BE-4F94-B844-F7C7EDE37F72}" srcId="{D5B77482-C789-4B29-9651-06406C2F50BD}" destId="{64F2CC8C-B110-4B39-AAB1-5BFC59D22B84}" srcOrd="1" destOrd="0" parTransId="{64E4A667-42E3-4EDA-8976-468B4E37CFA9}" sibTransId="{E8B0CA77-B4A8-4EE0-AAFD-A4EA77D6A10F}"/>
    <dgm:cxn modelId="{34817E51-03E1-43F0-8442-C4EA4967DCD1}" srcId="{D5B77482-C789-4B29-9651-06406C2F50BD}" destId="{D561EDCA-4F01-4984-82B8-383D472F40DF}" srcOrd="4" destOrd="0" parTransId="{11667D97-D44A-467F-B018-08C4B1FFFEE3}" sibTransId="{5BFBACF9-1476-47A4-8C3E-4D0AA811968B}"/>
    <dgm:cxn modelId="{2611EBB1-B4B6-4531-9255-E08C53535758}" type="presOf" srcId="{64E1B0F3-A952-4D29-8211-95FB9D1C1687}" destId="{086E75C3-7E3B-4830-8DA0-410EF17BD454}" srcOrd="1" destOrd="0" presId="urn:microsoft.com/office/officeart/2005/8/layout/list1"/>
    <dgm:cxn modelId="{A6EF5667-38B7-41D5-89BD-F4A051DAE8D9}" srcId="{D5B77482-C789-4B29-9651-06406C2F50BD}" destId="{E7864413-ED57-4B14-864A-72B20699C138}" srcOrd="3" destOrd="0" parTransId="{4B5567CE-C441-48A4-8101-C8008D4832FA}" sibTransId="{EE13275C-AEE0-43FB-A8B4-2FFC3611951B}"/>
    <dgm:cxn modelId="{DF99613E-1A1D-4664-907A-637555BB9DFF}" type="presOf" srcId="{E4208479-627D-4735-AEA2-2BE726C3FAB2}" destId="{C4E7FF94-D12D-4F77-B4A0-6A0E60511891}" srcOrd="0" destOrd="0" presId="urn:microsoft.com/office/officeart/2005/8/layout/list1"/>
    <dgm:cxn modelId="{7AB700AD-100B-467E-8389-4872751D1564}" type="presOf" srcId="{AB187132-594E-4A14-BC80-E63F60B8028A}" destId="{6A134442-8BB5-47A5-843C-A6DF5756AFD4}" srcOrd="0" destOrd="1" presId="urn:microsoft.com/office/officeart/2005/8/layout/list1"/>
    <dgm:cxn modelId="{C279E8CA-8E7E-42D5-A341-CB8B1F2AEF4B}" srcId="{D5B77482-C789-4B29-9651-06406C2F50BD}" destId="{64E1B0F3-A952-4D29-8211-95FB9D1C1687}" srcOrd="5" destOrd="0" parTransId="{B883E549-2C37-4C6B-BE51-CA35C2B7453B}" sibTransId="{86CFDD29-9864-4503-8558-0182EED7A0F2}"/>
    <dgm:cxn modelId="{E0217F15-7C45-4274-996F-692CF339B96B}" type="presOf" srcId="{0152F360-791B-4B9D-BF1F-87CC0DC9C09A}" destId="{51CB63B0-DA32-45B0-A687-204B5E56E509}" srcOrd="0" destOrd="0" presId="urn:microsoft.com/office/officeart/2005/8/layout/list1"/>
    <dgm:cxn modelId="{1C734F22-9469-4E47-9A43-80A31D80B02F}" srcId="{D5B77482-C789-4B29-9651-06406C2F50BD}" destId="{19EE4274-6CA9-4004-AB40-F9DE3CE7A4A9}" srcOrd="0" destOrd="0" parTransId="{0A5592CB-8D9D-4899-9B92-EF55DEECE711}" sibTransId="{64806E3B-E3BA-4D7B-8A26-2C0FDBC4E014}"/>
    <dgm:cxn modelId="{F03C1027-E3D2-44CA-BDA8-4192F26EC34B}" type="presOf" srcId="{64F2CC8C-B110-4B39-AAB1-5BFC59D22B84}" destId="{0ACC46C0-B762-4FA5-ADAB-FF1981BFED9C}" srcOrd="1" destOrd="0" presId="urn:microsoft.com/office/officeart/2005/8/layout/list1"/>
    <dgm:cxn modelId="{C4DDCB77-6959-45C0-8AB0-C6920605C893}" type="presParOf" srcId="{2B3D7A39-8C89-432F-99A1-6C3DE792F370}" destId="{4271E485-EBFE-4B74-B4E6-ACBD5579F5C7}" srcOrd="0" destOrd="0" presId="urn:microsoft.com/office/officeart/2005/8/layout/list1"/>
    <dgm:cxn modelId="{43E5734D-E28B-4DAF-9000-21E7938A88A1}" type="presParOf" srcId="{4271E485-EBFE-4B74-B4E6-ACBD5579F5C7}" destId="{87967562-2DD6-4650-BCE1-0B3AD2FF1493}" srcOrd="0" destOrd="0" presId="urn:microsoft.com/office/officeart/2005/8/layout/list1"/>
    <dgm:cxn modelId="{FF503A49-6D48-4EBA-B9D2-9FF978495E84}" type="presParOf" srcId="{4271E485-EBFE-4B74-B4E6-ACBD5579F5C7}" destId="{88A7F533-6051-443C-8888-7CD54CA647A7}" srcOrd="1" destOrd="0" presId="urn:microsoft.com/office/officeart/2005/8/layout/list1"/>
    <dgm:cxn modelId="{28AA1C0A-6B81-4BD8-80F4-F62D6EA97AA7}" type="presParOf" srcId="{2B3D7A39-8C89-432F-99A1-6C3DE792F370}" destId="{1C78FC9B-71D7-4395-AAC1-DB4761FEE1AF}" srcOrd="1" destOrd="0" presId="urn:microsoft.com/office/officeart/2005/8/layout/list1"/>
    <dgm:cxn modelId="{BB85A9BC-3EB3-4A8D-A10C-B58594AA219E}" type="presParOf" srcId="{2B3D7A39-8C89-432F-99A1-6C3DE792F370}" destId="{85FD8C76-73CD-4ECF-AB11-AFF76AD8D715}" srcOrd="2" destOrd="0" presId="urn:microsoft.com/office/officeart/2005/8/layout/list1"/>
    <dgm:cxn modelId="{9D44C30F-9CC9-4D95-9F36-518560BB70EE}" type="presParOf" srcId="{2B3D7A39-8C89-432F-99A1-6C3DE792F370}" destId="{552DEC5F-0F71-4F5B-B262-ED7728F92B1C}" srcOrd="3" destOrd="0" presId="urn:microsoft.com/office/officeart/2005/8/layout/list1"/>
    <dgm:cxn modelId="{40DDC7DD-A719-4C62-9F12-1B24C9D4D24C}" type="presParOf" srcId="{2B3D7A39-8C89-432F-99A1-6C3DE792F370}" destId="{C1C1B624-D040-4309-93D1-891F86AFE9F4}" srcOrd="4" destOrd="0" presId="urn:microsoft.com/office/officeart/2005/8/layout/list1"/>
    <dgm:cxn modelId="{2BA50C60-6BD5-4FEA-A358-5998ACB4ACB6}" type="presParOf" srcId="{C1C1B624-D040-4309-93D1-891F86AFE9F4}" destId="{ADDD32DB-0DFE-4F9C-87C2-58C7A8D3A0CE}" srcOrd="0" destOrd="0" presId="urn:microsoft.com/office/officeart/2005/8/layout/list1"/>
    <dgm:cxn modelId="{A3B7317D-2A4D-45F9-919A-C6F72436214D}" type="presParOf" srcId="{C1C1B624-D040-4309-93D1-891F86AFE9F4}" destId="{0ACC46C0-B762-4FA5-ADAB-FF1981BFED9C}" srcOrd="1" destOrd="0" presId="urn:microsoft.com/office/officeart/2005/8/layout/list1"/>
    <dgm:cxn modelId="{C58A2E7A-4272-4146-B3E0-9B257A10924C}" type="presParOf" srcId="{2B3D7A39-8C89-432F-99A1-6C3DE792F370}" destId="{1AB64AD4-B54B-4758-9814-A5C1651AA819}" srcOrd="5" destOrd="0" presId="urn:microsoft.com/office/officeart/2005/8/layout/list1"/>
    <dgm:cxn modelId="{CD6DEDA9-937F-44CB-B31A-12AFC4D1C9EC}" type="presParOf" srcId="{2B3D7A39-8C89-432F-99A1-6C3DE792F370}" destId="{C11179C0-F4D0-4E8A-AD5A-A02F5A6CE712}" srcOrd="6" destOrd="0" presId="urn:microsoft.com/office/officeart/2005/8/layout/list1"/>
    <dgm:cxn modelId="{77A1B953-3F6D-4B95-9F88-9E39E08CC96D}" type="presParOf" srcId="{2B3D7A39-8C89-432F-99A1-6C3DE792F370}" destId="{4953CBB5-32A0-494F-BEC3-CB20F50836C9}" srcOrd="7" destOrd="0" presId="urn:microsoft.com/office/officeart/2005/8/layout/list1"/>
    <dgm:cxn modelId="{65E467F6-4942-47A6-959E-09F2412EA07B}" type="presParOf" srcId="{2B3D7A39-8C89-432F-99A1-6C3DE792F370}" destId="{1B0AC48E-F73B-41CB-94D6-31A1E799BE3E}" srcOrd="8" destOrd="0" presId="urn:microsoft.com/office/officeart/2005/8/layout/list1"/>
    <dgm:cxn modelId="{82F675DF-49D2-4348-8D50-19229F4311CC}" type="presParOf" srcId="{1B0AC48E-F73B-41CB-94D6-31A1E799BE3E}" destId="{C4E7FF94-D12D-4F77-B4A0-6A0E60511891}" srcOrd="0" destOrd="0" presId="urn:microsoft.com/office/officeart/2005/8/layout/list1"/>
    <dgm:cxn modelId="{A1400ACA-A5BB-4DDC-AB67-684C550EE287}" type="presParOf" srcId="{1B0AC48E-F73B-41CB-94D6-31A1E799BE3E}" destId="{D172A97C-CCA5-4744-AB75-9FBA41F86F8D}" srcOrd="1" destOrd="0" presId="urn:microsoft.com/office/officeart/2005/8/layout/list1"/>
    <dgm:cxn modelId="{5525B28D-8413-440D-ABC1-0F8A17F46AC3}" type="presParOf" srcId="{2B3D7A39-8C89-432F-99A1-6C3DE792F370}" destId="{7E90DDCD-6670-4D61-8FD4-ADCC7EA45543}" srcOrd="9" destOrd="0" presId="urn:microsoft.com/office/officeart/2005/8/layout/list1"/>
    <dgm:cxn modelId="{15A995B6-B4F2-4244-B54D-26C41997D214}" type="presParOf" srcId="{2B3D7A39-8C89-432F-99A1-6C3DE792F370}" destId="{CF81147E-C5CD-49B5-A0B9-A1B1B6509785}" srcOrd="10" destOrd="0" presId="urn:microsoft.com/office/officeart/2005/8/layout/list1"/>
    <dgm:cxn modelId="{3E5CC53C-8B1C-48AA-98B0-DE0E7C9CCE0E}" type="presParOf" srcId="{2B3D7A39-8C89-432F-99A1-6C3DE792F370}" destId="{2855C298-4DA2-4D89-B75E-D54050357CB8}" srcOrd="11" destOrd="0" presId="urn:microsoft.com/office/officeart/2005/8/layout/list1"/>
    <dgm:cxn modelId="{6577CDAE-D9F3-4C67-BC57-5C1F27A9BDCD}" type="presParOf" srcId="{2B3D7A39-8C89-432F-99A1-6C3DE792F370}" destId="{59233EB3-558D-4DD3-A83A-A645693E17E0}" srcOrd="12" destOrd="0" presId="urn:microsoft.com/office/officeart/2005/8/layout/list1"/>
    <dgm:cxn modelId="{47DC7FA3-D78C-40BC-ADB6-4A7D285E37D0}" type="presParOf" srcId="{59233EB3-558D-4DD3-A83A-A645693E17E0}" destId="{11A9E5E6-E7EE-4B7E-B4C9-E360DD781AC9}" srcOrd="0" destOrd="0" presId="urn:microsoft.com/office/officeart/2005/8/layout/list1"/>
    <dgm:cxn modelId="{9B864740-A53B-4126-9751-5F14D75C7741}" type="presParOf" srcId="{59233EB3-558D-4DD3-A83A-A645693E17E0}" destId="{2F566F01-824F-4EFE-8046-4EE51F6B37D1}" srcOrd="1" destOrd="0" presId="urn:microsoft.com/office/officeart/2005/8/layout/list1"/>
    <dgm:cxn modelId="{40C08DFE-D60A-4515-8A55-2DE9461A043B}" type="presParOf" srcId="{2B3D7A39-8C89-432F-99A1-6C3DE792F370}" destId="{CA0FB5E1-75EC-44A3-B9A9-0AB5D7FB05E8}" srcOrd="13" destOrd="0" presId="urn:microsoft.com/office/officeart/2005/8/layout/list1"/>
    <dgm:cxn modelId="{2F0D144E-0B22-4190-9910-07ADF109FB8D}" type="presParOf" srcId="{2B3D7A39-8C89-432F-99A1-6C3DE792F370}" destId="{AD7AFFD8-639C-4A13-AAB8-6945D286909E}" srcOrd="14" destOrd="0" presId="urn:microsoft.com/office/officeart/2005/8/layout/list1"/>
    <dgm:cxn modelId="{1B4E2283-5655-4D09-A39A-BFAD741FEE81}" type="presParOf" srcId="{2B3D7A39-8C89-432F-99A1-6C3DE792F370}" destId="{E19CAE82-B0F4-4B03-AC31-50F662CB27CF}" srcOrd="15" destOrd="0" presId="urn:microsoft.com/office/officeart/2005/8/layout/list1"/>
    <dgm:cxn modelId="{EBD63E9A-BC81-4FEF-86A5-0340F4819E3E}" type="presParOf" srcId="{2B3D7A39-8C89-432F-99A1-6C3DE792F370}" destId="{94719F27-B934-445F-BFFF-D80891849046}" srcOrd="16" destOrd="0" presId="urn:microsoft.com/office/officeart/2005/8/layout/list1"/>
    <dgm:cxn modelId="{E3094626-B4CD-4B93-A037-BE16B2FAF325}" type="presParOf" srcId="{94719F27-B934-445F-BFFF-D80891849046}" destId="{400A1AC1-7B31-4F37-A5C6-03D510EE1FF2}" srcOrd="0" destOrd="0" presId="urn:microsoft.com/office/officeart/2005/8/layout/list1"/>
    <dgm:cxn modelId="{5F0866CD-8D55-43A3-975A-0A59E81D70F8}" type="presParOf" srcId="{94719F27-B934-445F-BFFF-D80891849046}" destId="{E27886D9-7C8D-4153-A5C6-CE84222A577B}" srcOrd="1" destOrd="0" presId="urn:microsoft.com/office/officeart/2005/8/layout/list1"/>
    <dgm:cxn modelId="{05A4160E-20EB-4AA1-BD71-7E060CF0E264}" type="presParOf" srcId="{2B3D7A39-8C89-432F-99A1-6C3DE792F370}" destId="{69833BA2-9D4B-45CE-9834-48AE1A2C7DC1}" srcOrd="17" destOrd="0" presId="urn:microsoft.com/office/officeart/2005/8/layout/list1"/>
    <dgm:cxn modelId="{3BD81DD1-8FF1-4F7E-9B89-6AB77FA098B3}" type="presParOf" srcId="{2B3D7A39-8C89-432F-99A1-6C3DE792F370}" destId="{6A134442-8BB5-47A5-843C-A6DF5756AFD4}" srcOrd="18" destOrd="0" presId="urn:microsoft.com/office/officeart/2005/8/layout/list1"/>
    <dgm:cxn modelId="{872D635B-0BFA-4DD0-867F-C7C01D2D0859}" type="presParOf" srcId="{2B3D7A39-8C89-432F-99A1-6C3DE792F370}" destId="{E87283CB-AF23-485B-A3F5-ABD500988E74}" srcOrd="19" destOrd="0" presId="urn:microsoft.com/office/officeart/2005/8/layout/list1"/>
    <dgm:cxn modelId="{3CCC54F7-C597-4DEE-ACE0-A933E3C3CAFA}" type="presParOf" srcId="{2B3D7A39-8C89-432F-99A1-6C3DE792F370}" destId="{82B7C212-FBEF-4CEA-AE28-4E1278D72A19}" srcOrd="20" destOrd="0" presId="urn:microsoft.com/office/officeart/2005/8/layout/list1"/>
    <dgm:cxn modelId="{FDB0E7CC-080A-401E-84A0-F8E1995500F8}" type="presParOf" srcId="{82B7C212-FBEF-4CEA-AE28-4E1278D72A19}" destId="{FE2C1ED2-4EE5-4E89-A85C-C90A67C4686A}" srcOrd="0" destOrd="0" presId="urn:microsoft.com/office/officeart/2005/8/layout/list1"/>
    <dgm:cxn modelId="{3BB86E0E-4081-41B1-95A0-33A337C300AF}" type="presParOf" srcId="{82B7C212-FBEF-4CEA-AE28-4E1278D72A19}" destId="{086E75C3-7E3B-4830-8DA0-410EF17BD454}" srcOrd="1" destOrd="0" presId="urn:microsoft.com/office/officeart/2005/8/layout/list1"/>
    <dgm:cxn modelId="{1653170B-E543-4352-8EBB-D003434124BF}" type="presParOf" srcId="{2B3D7A39-8C89-432F-99A1-6C3DE792F370}" destId="{A06E2F1F-23B8-4425-970E-1FA244EA5A63}" srcOrd="21" destOrd="0" presId="urn:microsoft.com/office/officeart/2005/8/layout/list1"/>
    <dgm:cxn modelId="{6120C7CF-FDD0-4333-B24D-E0E9851B0974}" type="presParOf" srcId="{2B3D7A39-8C89-432F-99A1-6C3DE792F370}" destId="{51CB63B0-DA32-45B0-A687-204B5E56E50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A1CCA5-9A24-4D16-B548-7A3C110F6E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2809D2-5E5F-4818-A6A5-9B89C18E4A21}">
      <dgm:prSet phldrT="[טקסט]"/>
      <dgm:spPr/>
      <dgm:t>
        <a:bodyPr/>
        <a:lstStyle/>
        <a:p>
          <a:pPr algn="r"/>
          <a:r>
            <a:rPr lang="ar-SA" b="1" dirty="0" smtClean="0"/>
            <a:t>المواضيع التي لها علاقة بالمجال العاطفي</a:t>
          </a:r>
          <a:endParaRPr lang="en-US" b="1" dirty="0"/>
        </a:p>
      </dgm:t>
    </dgm:pt>
    <dgm:pt modelId="{D2923C80-51DC-48E4-B6CD-1AEA96EA8D53}" type="parTrans" cxnId="{52845E15-0A2D-4F2A-8154-29A0F9A1E3DA}">
      <dgm:prSet/>
      <dgm:spPr/>
      <dgm:t>
        <a:bodyPr/>
        <a:lstStyle/>
        <a:p>
          <a:pPr algn="r"/>
          <a:endParaRPr lang="en-US" b="1"/>
        </a:p>
      </dgm:t>
    </dgm:pt>
    <dgm:pt modelId="{5ADE2D6B-5429-4888-AE2B-5F26C549BC8E}" type="sibTrans" cxnId="{52845E15-0A2D-4F2A-8154-29A0F9A1E3DA}">
      <dgm:prSet/>
      <dgm:spPr/>
      <dgm:t>
        <a:bodyPr/>
        <a:lstStyle/>
        <a:p>
          <a:pPr algn="r"/>
          <a:endParaRPr lang="en-US" b="1"/>
        </a:p>
      </dgm:t>
    </dgm:pt>
    <dgm:pt modelId="{BC4C5945-3E18-4E59-A649-313F28EA43D9}">
      <dgm:prSet phldrT="[טקסט]"/>
      <dgm:spPr/>
      <dgm:t>
        <a:bodyPr/>
        <a:lstStyle/>
        <a:p>
          <a:pPr algn="r" rtl="1"/>
          <a:r>
            <a:rPr lang="ar-SA" b="1" dirty="0" smtClean="0"/>
            <a:t>اختيار المواضيع التي تلائم تلاميذ الصف</a:t>
          </a:r>
          <a:endParaRPr lang="en-US" b="1" dirty="0"/>
        </a:p>
      </dgm:t>
    </dgm:pt>
    <dgm:pt modelId="{13C3CA4C-4BA2-4A30-872C-AF162AA1B836}" type="parTrans" cxnId="{9CDFDF75-B7D0-4C09-8E70-84A7AA79CFF6}">
      <dgm:prSet/>
      <dgm:spPr/>
      <dgm:t>
        <a:bodyPr/>
        <a:lstStyle/>
        <a:p>
          <a:pPr algn="r"/>
          <a:endParaRPr lang="en-US" b="1"/>
        </a:p>
      </dgm:t>
    </dgm:pt>
    <dgm:pt modelId="{27254E04-FD76-4509-912A-3C02CFFBE86C}" type="sibTrans" cxnId="{9CDFDF75-B7D0-4C09-8E70-84A7AA79CFF6}">
      <dgm:prSet/>
      <dgm:spPr/>
      <dgm:t>
        <a:bodyPr/>
        <a:lstStyle/>
        <a:p>
          <a:pPr algn="r"/>
          <a:endParaRPr lang="en-US" b="1"/>
        </a:p>
      </dgm:t>
    </dgm:pt>
    <dgm:pt modelId="{C4FB4069-4C91-4642-B7C2-C2E9FFEE7501}">
      <dgm:prSet phldrT="[טקסט]"/>
      <dgm:spPr/>
      <dgm:t>
        <a:bodyPr/>
        <a:lstStyle/>
        <a:p>
          <a:pPr algn="r"/>
          <a:r>
            <a:rPr lang="ar-SA" b="1" dirty="0" smtClean="0"/>
            <a:t>السبب في اختيارها بناء على تجاربك الذاتية</a:t>
          </a:r>
          <a:endParaRPr lang="en-US" b="1" dirty="0"/>
        </a:p>
      </dgm:t>
    </dgm:pt>
    <dgm:pt modelId="{2E263A71-164D-41C2-8CC8-B1565B382E5E}" type="parTrans" cxnId="{A501B463-6D26-4A91-8285-CEE6A4331E89}">
      <dgm:prSet/>
      <dgm:spPr/>
      <dgm:t>
        <a:bodyPr/>
        <a:lstStyle/>
        <a:p>
          <a:pPr algn="r"/>
          <a:endParaRPr lang="en-US" b="1"/>
        </a:p>
      </dgm:t>
    </dgm:pt>
    <dgm:pt modelId="{6064E4AD-CD33-42D4-B759-D96A7536440E}" type="sibTrans" cxnId="{A501B463-6D26-4A91-8285-CEE6A4331E89}">
      <dgm:prSet/>
      <dgm:spPr/>
      <dgm:t>
        <a:bodyPr/>
        <a:lstStyle/>
        <a:p>
          <a:pPr algn="r"/>
          <a:endParaRPr lang="en-US" b="1"/>
        </a:p>
      </dgm:t>
    </dgm:pt>
    <dgm:pt modelId="{C889D644-E53F-45AF-8964-24F1401706CF}">
      <dgm:prSet/>
      <dgm:spPr/>
      <dgm:t>
        <a:bodyPr/>
        <a:lstStyle/>
        <a:p>
          <a:pPr algn="r"/>
          <a:r>
            <a:rPr lang="ar-SA" b="1" dirty="0" smtClean="0"/>
            <a:t>هل ستؤثر تجاربك الشخصية على كيفية تدريسك للموضوع؟ كيف؟ </a:t>
          </a:r>
          <a:endParaRPr lang="en-US" b="1" dirty="0"/>
        </a:p>
      </dgm:t>
    </dgm:pt>
    <dgm:pt modelId="{A6EFE8F6-567C-4475-BD9C-A6AFE90F4637}" type="parTrans" cxnId="{B217BEF3-C241-47C0-9EA9-0FB16DC5DFF3}">
      <dgm:prSet/>
      <dgm:spPr/>
      <dgm:t>
        <a:bodyPr/>
        <a:lstStyle/>
        <a:p>
          <a:pPr algn="r"/>
          <a:endParaRPr lang="en-US" b="1"/>
        </a:p>
      </dgm:t>
    </dgm:pt>
    <dgm:pt modelId="{5C43D25F-7F41-4BB6-A6FE-7D2E9718DF80}" type="sibTrans" cxnId="{B217BEF3-C241-47C0-9EA9-0FB16DC5DFF3}">
      <dgm:prSet/>
      <dgm:spPr/>
      <dgm:t>
        <a:bodyPr/>
        <a:lstStyle/>
        <a:p>
          <a:pPr algn="r"/>
          <a:endParaRPr lang="en-US" b="1"/>
        </a:p>
      </dgm:t>
    </dgm:pt>
    <dgm:pt modelId="{92A48BC3-765C-46CA-A718-B2C88879A8AA}" type="pres">
      <dgm:prSet presAssocID="{0CA1CCA5-9A24-4D16-B548-7A3C110F6E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E5490B-5156-4B73-815A-E952B404EC44}" type="pres">
      <dgm:prSet presAssocID="{132809D2-5E5F-4818-A6A5-9B89C18E4A21}" presName="parentLin" presStyleCnt="0"/>
      <dgm:spPr/>
    </dgm:pt>
    <dgm:pt modelId="{87D48488-D7EA-49DB-8AFC-361958088F0A}" type="pres">
      <dgm:prSet presAssocID="{132809D2-5E5F-4818-A6A5-9B89C18E4A2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A786F4F-C2AC-4158-B6C9-A130DF69710A}" type="pres">
      <dgm:prSet presAssocID="{132809D2-5E5F-4818-A6A5-9B89C18E4A2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E6A35E-1112-494A-BC1A-BCED282B871D}" type="pres">
      <dgm:prSet presAssocID="{132809D2-5E5F-4818-A6A5-9B89C18E4A21}" presName="negativeSpace" presStyleCnt="0"/>
      <dgm:spPr/>
    </dgm:pt>
    <dgm:pt modelId="{DAC71543-DD1B-4E7A-821D-9A84574241AC}" type="pres">
      <dgm:prSet presAssocID="{132809D2-5E5F-4818-A6A5-9B89C18E4A21}" presName="childText" presStyleLbl="conFgAcc1" presStyleIdx="0" presStyleCnt="4">
        <dgm:presLayoutVars>
          <dgm:bulletEnabled val="1"/>
        </dgm:presLayoutVars>
      </dgm:prSet>
      <dgm:spPr/>
    </dgm:pt>
    <dgm:pt modelId="{62C24148-E54A-4A4D-9BC6-CF004B5A8F30}" type="pres">
      <dgm:prSet presAssocID="{5ADE2D6B-5429-4888-AE2B-5F26C549BC8E}" presName="spaceBetweenRectangles" presStyleCnt="0"/>
      <dgm:spPr/>
    </dgm:pt>
    <dgm:pt modelId="{73189F6F-C2A9-4F21-A147-F93EE4501FF4}" type="pres">
      <dgm:prSet presAssocID="{BC4C5945-3E18-4E59-A649-313F28EA43D9}" presName="parentLin" presStyleCnt="0"/>
      <dgm:spPr/>
    </dgm:pt>
    <dgm:pt modelId="{200046CC-922F-4E56-A25A-3FDC0CF5EAAC}" type="pres">
      <dgm:prSet presAssocID="{BC4C5945-3E18-4E59-A649-313F28EA43D9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F40F67D-2658-45E4-82DD-BA60733C9809}" type="pres">
      <dgm:prSet presAssocID="{BC4C5945-3E18-4E59-A649-313F28EA43D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70807-D07A-47B8-9A03-0C2B49486E75}" type="pres">
      <dgm:prSet presAssocID="{BC4C5945-3E18-4E59-A649-313F28EA43D9}" presName="negativeSpace" presStyleCnt="0"/>
      <dgm:spPr/>
    </dgm:pt>
    <dgm:pt modelId="{6A2B1FE8-EBD9-4062-ADA2-EB645A43C616}" type="pres">
      <dgm:prSet presAssocID="{BC4C5945-3E18-4E59-A649-313F28EA43D9}" presName="childText" presStyleLbl="conFgAcc1" presStyleIdx="1" presStyleCnt="4">
        <dgm:presLayoutVars>
          <dgm:bulletEnabled val="1"/>
        </dgm:presLayoutVars>
      </dgm:prSet>
      <dgm:spPr/>
    </dgm:pt>
    <dgm:pt modelId="{6BB0B115-805B-4250-BE51-7B4A22DEFC2C}" type="pres">
      <dgm:prSet presAssocID="{27254E04-FD76-4509-912A-3C02CFFBE86C}" presName="spaceBetweenRectangles" presStyleCnt="0"/>
      <dgm:spPr/>
    </dgm:pt>
    <dgm:pt modelId="{4B90686F-1104-4B21-8EF7-FF2BE4CB7FC7}" type="pres">
      <dgm:prSet presAssocID="{C4FB4069-4C91-4642-B7C2-C2E9FFEE7501}" presName="parentLin" presStyleCnt="0"/>
      <dgm:spPr/>
    </dgm:pt>
    <dgm:pt modelId="{3D0FB619-0C30-41C2-ABFD-3571D871C4C5}" type="pres">
      <dgm:prSet presAssocID="{C4FB4069-4C91-4642-B7C2-C2E9FFEE7501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74082C52-3EAB-41B4-859C-8E4275804AD1}" type="pres">
      <dgm:prSet presAssocID="{C4FB4069-4C91-4642-B7C2-C2E9FFEE750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A6A28-0DAA-4042-A48A-CEBDD4A21A38}" type="pres">
      <dgm:prSet presAssocID="{C4FB4069-4C91-4642-B7C2-C2E9FFEE7501}" presName="negativeSpace" presStyleCnt="0"/>
      <dgm:spPr/>
    </dgm:pt>
    <dgm:pt modelId="{14F164C1-8546-4517-8427-D4058F13BF1B}" type="pres">
      <dgm:prSet presAssocID="{C4FB4069-4C91-4642-B7C2-C2E9FFEE7501}" presName="childText" presStyleLbl="conFgAcc1" presStyleIdx="2" presStyleCnt="4">
        <dgm:presLayoutVars>
          <dgm:bulletEnabled val="1"/>
        </dgm:presLayoutVars>
      </dgm:prSet>
      <dgm:spPr/>
    </dgm:pt>
    <dgm:pt modelId="{D839099C-D916-4FCE-AB31-B7D3D78EE90C}" type="pres">
      <dgm:prSet presAssocID="{6064E4AD-CD33-42D4-B759-D96A7536440E}" presName="spaceBetweenRectangles" presStyleCnt="0"/>
      <dgm:spPr/>
    </dgm:pt>
    <dgm:pt modelId="{D6F3833A-024A-402D-A251-6BD0EC167EB0}" type="pres">
      <dgm:prSet presAssocID="{C889D644-E53F-45AF-8964-24F1401706CF}" presName="parentLin" presStyleCnt="0"/>
      <dgm:spPr/>
    </dgm:pt>
    <dgm:pt modelId="{00C09E38-91B2-483E-AFCC-6BA7CE924661}" type="pres">
      <dgm:prSet presAssocID="{C889D644-E53F-45AF-8964-24F1401706CF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0E0C13FE-00C8-484E-8577-CBFB4133CF21}" type="pres">
      <dgm:prSet presAssocID="{C889D644-E53F-45AF-8964-24F1401706C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06C7D-4C1C-4C02-A552-F79016256A96}" type="pres">
      <dgm:prSet presAssocID="{C889D644-E53F-45AF-8964-24F1401706CF}" presName="negativeSpace" presStyleCnt="0"/>
      <dgm:spPr/>
    </dgm:pt>
    <dgm:pt modelId="{2BFE40DD-0A22-4DE2-A2A4-69447B85C3C5}" type="pres">
      <dgm:prSet presAssocID="{C889D644-E53F-45AF-8964-24F1401706C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45E2B0A-DF38-409F-859B-826A5E2BC1E7}" type="presOf" srcId="{BC4C5945-3E18-4E59-A649-313F28EA43D9}" destId="{200046CC-922F-4E56-A25A-3FDC0CF5EAAC}" srcOrd="0" destOrd="0" presId="urn:microsoft.com/office/officeart/2005/8/layout/list1"/>
    <dgm:cxn modelId="{9CDFDF75-B7D0-4C09-8E70-84A7AA79CFF6}" srcId="{0CA1CCA5-9A24-4D16-B548-7A3C110F6E22}" destId="{BC4C5945-3E18-4E59-A649-313F28EA43D9}" srcOrd="1" destOrd="0" parTransId="{13C3CA4C-4BA2-4A30-872C-AF162AA1B836}" sibTransId="{27254E04-FD76-4509-912A-3C02CFFBE86C}"/>
    <dgm:cxn modelId="{4E2D1666-729A-4C56-8941-9D4CF0296F7B}" type="presOf" srcId="{C4FB4069-4C91-4642-B7C2-C2E9FFEE7501}" destId="{3D0FB619-0C30-41C2-ABFD-3571D871C4C5}" srcOrd="0" destOrd="0" presId="urn:microsoft.com/office/officeart/2005/8/layout/list1"/>
    <dgm:cxn modelId="{A501B463-6D26-4A91-8285-CEE6A4331E89}" srcId="{0CA1CCA5-9A24-4D16-B548-7A3C110F6E22}" destId="{C4FB4069-4C91-4642-B7C2-C2E9FFEE7501}" srcOrd="2" destOrd="0" parTransId="{2E263A71-164D-41C2-8CC8-B1565B382E5E}" sibTransId="{6064E4AD-CD33-42D4-B759-D96A7536440E}"/>
    <dgm:cxn modelId="{61656F50-AC00-4B32-9A34-6A0344457BA3}" type="presOf" srcId="{C4FB4069-4C91-4642-B7C2-C2E9FFEE7501}" destId="{74082C52-3EAB-41B4-859C-8E4275804AD1}" srcOrd="1" destOrd="0" presId="urn:microsoft.com/office/officeart/2005/8/layout/list1"/>
    <dgm:cxn modelId="{8E717663-8F6D-4D2C-AB08-C4E716DD3C1B}" type="presOf" srcId="{132809D2-5E5F-4818-A6A5-9B89C18E4A21}" destId="{87D48488-D7EA-49DB-8AFC-361958088F0A}" srcOrd="0" destOrd="0" presId="urn:microsoft.com/office/officeart/2005/8/layout/list1"/>
    <dgm:cxn modelId="{2780E085-E7D8-4EF6-AA2C-0D503AED5C6A}" type="presOf" srcId="{BC4C5945-3E18-4E59-A649-313F28EA43D9}" destId="{6F40F67D-2658-45E4-82DD-BA60733C9809}" srcOrd="1" destOrd="0" presId="urn:microsoft.com/office/officeart/2005/8/layout/list1"/>
    <dgm:cxn modelId="{52845E15-0A2D-4F2A-8154-29A0F9A1E3DA}" srcId="{0CA1CCA5-9A24-4D16-B548-7A3C110F6E22}" destId="{132809D2-5E5F-4818-A6A5-9B89C18E4A21}" srcOrd="0" destOrd="0" parTransId="{D2923C80-51DC-48E4-B6CD-1AEA96EA8D53}" sibTransId="{5ADE2D6B-5429-4888-AE2B-5F26C549BC8E}"/>
    <dgm:cxn modelId="{5F6A4C12-014E-4C1F-9D63-61CC3945E871}" type="presOf" srcId="{132809D2-5E5F-4818-A6A5-9B89C18E4A21}" destId="{DA786F4F-C2AC-4158-B6C9-A130DF69710A}" srcOrd="1" destOrd="0" presId="urn:microsoft.com/office/officeart/2005/8/layout/list1"/>
    <dgm:cxn modelId="{A72B6DF5-CF27-4E1D-A2E3-0EFB0DC2870F}" type="presOf" srcId="{C889D644-E53F-45AF-8964-24F1401706CF}" destId="{0E0C13FE-00C8-484E-8577-CBFB4133CF21}" srcOrd="1" destOrd="0" presId="urn:microsoft.com/office/officeart/2005/8/layout/list1"/>
    <dgm:cxn modelId="{91782232-9A8F-4324-87FF-5406C887156A}" type="presOf" srcId="{0CA1CCA5-9A24-4D16-B548-7A3C110F6E22}" destId="{92A48BC3-765C-46CA-A718-B2C88879A8AA}" srcOrd="0" destOrd="0" presId="urn:microsoft.com/office/officeart/2005/8/layout/list1"/>
    <dgm:cxn modelId="{B217BEF3-C241-47C0-9EA9-0FB16DC5DFF3}" srcId="{0CA1CCA5-9A24-4D16-B548-7A3C110F6E22}" destId="{C889D644-E53F-45AF-8964-24F1401706CF}" srcOrd="3" destOrd="0" parTransId="{A6EFE8F6-567C-4475-BD9C-A6AFE90F4637}" sibTransId="{5C43D25F-7F41-4BB6-A6FE-7D2E9718DF80}"/>
    <dgm:cxn modelId="{65218BA6-6187-4B3F-A623-BB3CDC04100E}" type="presOf" srcId="{C889D644-E53F-45AF-8964-24F1401706CF}" destId="{00C09E38-91B2-483E-AFCC-6BA7CE924661}" srcOrd="0" destOrd="0" presId="urn:microsoft.com/office/officeart/2005/8/layout/list1"/>
    <dgm:cxn modelId="{B8DF5502-EADE-4DC0-BA8B-E6C0AEC1B5C9}" type="presParOf" srcId="{92A48BC3-765C-46CA-A718-B2C88879A8AA}" destId="{3BE5490B-5156-4B73-815A-E952B404EC44}" srcOrd="0" destOrd="0" presId="urn:microsoft.com/office/officeart/2005/8/layout/list1"/>
    <dgm:cxn modelId="{C1CB05AA-2F23-4535-9444-42FA38652E95}" type="presParOf" srcId="{3BE5490B-5156-4B73-815A-E952B404EC44}" destId="{87D48488-D7EA-49DB-8AFC-361958088F0A}" srcOrd="0" destOrd="0" presId="urn:microsoft.com/office/officeart/2005/8/layout/list1"/>
    <dgm:cxn modelId="{8A9702A6-4CE8-48A9-97BA-05A8792B7ABE}" type="presParOf" srcId="{3BE5490B-5156-4B73-815A-E952B404EC44}" destId="{DA786F4F-C2AC-4158-B6C9-A130DF69710A}" srcOrd="1" destOrd="0" presId="urn:microsoft.com/office/officeart/2005/8/layout/list1"/>
    <dgm:cxn modelId="{626C4044-C982-43C5-9FB6-567E586927BF}" type="presParOf" srcId="{92A48BC3-765C-46CA-A718-B2C88879A8AA}" destId="{A4E6A35E-1112-494A-BC1A-BCED282B871D}" srcOrd="1" destOrd="0" presId="urn:microsoft.com/office/officeart/2005/8/layout/list1"/>
    <dgm:cxn modelId="{A4663FCF-02BF-461D-8CFF-181AAFAA8FA7}" type="presParOf" srcId="{92A48BC3-765C-46CA-A718-B2C88879A8AA}" destId="{DAC71543-DD1B-4E7A-821D-9A84574241AC}" srcOrd="2" destOrd="0" presId="urn:microsoft.com/office/officeart/2005/8/layout/list1"/>
    <dgm:cxn modelId="{B995D876-DC59-47F9-9D5C-2944B3321AB7}" type="presParOf" srcId="{92A48BC3-765C-46CA-A718-B2C88879A8AA}" destId="{62C24148-E54A-4A4D-9BC6-CF004B5A8F30}" srcOrd="3" destOrd="0" presId="urn:microsoft.com/office/officeart/2005/8/layout/list1"/>
    <dgm:cxn modelId="{A467BB1C-B61A-46F5-8DA0-DCF888C430A6}" type="presParOf" srcId="{92A48BC3-765C-46CA-A718-B2C88879A8AA}" destId="{73189F6F-C2A9-4F21-A147-F93EE4501FF4}" srcOrd="4" destOrd="0" presId="urn:microsoft.com/office/officeart/2005/8/layout/list1"/>
    <dgm:cxn modelId="{C5E2F86E-DDD7-45A5-81F8-E097099B1094}" type="presParOf" srcId="{73189F6F-C2A9-4F21-A147-F93EE4501FF4}" destId="{200046CC-922F-4E56-A25A-3FDC0CF5EAAC}" srcOrd="0" destOrd="0" presId="urn:microsoft.com/office/officeart/2005/8/layout/list1"/>
    <dgm:cxn modelId="{ED361F7A-0C6B-49AA-8DFF-32F3E79B471C}" type="presParOf" srcId="{73189F6F-C2A9-4F21-A147-F93EE4501FF4}" destId="{6F40F67D-2658-45E4-82DD-BA60733C9809}" srcOrd="1" destOrd="0" presId="urn:microsoft.com/office/officeart/2005/8/layout/list1"/>
    <dgm:cxn modelId="{62EC7CBF-AE77-4B31-835C-88B016067A76}" type="presParOf" srcId="{92A48BC3-765C-46CA-A718-B2C88879A8AA}" destId="{C8A70807-D07A-47B8-9A03-0C2B49486E75}" srcOrd="5" destOrd="0" presId="urn:microsoft.com/office/officeart/2005/8/layout/list1"/>
    <dgm:cxn modelId="{BF3F0716-5B2C-435A-965E-242BC8A9B316}" type="presParOf" srcId="{92A48BC3-765C-46CA-A718-B2C88879A8AA}" destId="{6A2B1FE8-EBD9-4062-ADA2-EB645A43C616}" srcOrd="6" destOrd="0" presId="urn:microsoft.com/office/officeart/2005/8/layout/list1"/>
    <dgm:cxn modelId="{54A5572D-94F9-44A9-AFEE-45D3C6EF5DE6}" type="presParOf" srcId="{92A48BC3-765C-46CA-A718-B2C88879A8AA}" destId="{6BB0B115-805B-4250-BE51-7B4A22DEFC2C}" srcOrd="7" destOrd="0" presId="urn:microsoft.com/office/officeart/2005/8/layout/list1"/>
    <dgm:cxn modelId="{4EE89252-95C1-4ADB-BDF0-5F7D4A5A8AE9}" type="presParOf" srcId="{92A48BC3-765C-46CA-A718-B2C88879A8AA}" destId="{4B90686F-1104-4B21-8EF7-FF2BE4CB7FC7}" srcOrd="8" destOrd="0" presId="urn:microsoft.com/office/officeart/2005/8/layout/list1"/>
    <dgm:cxn modelId="{5A3F59B2-BB46-4581-AC22-C1C641C048CA}" type="presParOf" srcId="{4B90686F-1104-4B21-8EF7-FF2BE4CB7FC7}" destId="{3D0FB619-0C30-41C2-ABFD-3571D871C4C5}" srcOrd="0" destOrd="0" presId="urn:microsoft.com/office/officeart/2005/8/layout/list1"/>
    <dgm:cxn modelId="{F95D54E3-D0F0-4C1C-BBC1-8A12CA47B342}" type="presParOf" srcId="{4B90686F-1104-4B21-8EF7-FF2BE4CB7FC7}" destId="{74082C52-3EAB-41B4-859C-8E4275804AD1}" srcOrd="1" destOrd="0" presId="urn:microsoft.com/office/officeart/2005/8/layout/list1"/>
    <dgm:cxn modelId="{4CA1BB21-6A65-45EB-B12D-C03CD6C5050A}" type="presParOf" srcId="{92A48BC3-765C-46CA-A718-B2C88879A8AA}" destId="{8F0A6A28-0DAA-4042-A48A-CEBDD4A21A38}" srcOrd="9" destOrd="0" presId="urn:microsoft.com/office/officeart/2005/8/layout/list1"/>
    <dgm:cxn modelId="{14171DF5-E040-4AEF-8A48-48062DEBB9A6}" type="presParOf" srcId="{92A48BC3-765C-46CA-A718-B2C88879A8AA}" destId="{14F164C1-8546-4517-8427-D4058F13BF1B}" srcOrd="10" destOrd="0" presId="urn:microsoft.com/office/officeart/2005/8/layout/list1"/>
    <dgm:cxn modelId="{F419A835-CC5F-41B8-ACAF-E436D7680CF5}" type="presParOf" srcId="{92A48BC3-765C-46CA-A718-B2C88879A8AA}" destId="{D839099C-D916-4FCE-AB31-B7D3D78EE90C}" srcOrd="11" destOrd="0" presId="urn:microsoft.com/office/officeart/2005/8/layout/list1"/>
    <dgm:cxn modelId="{17C0DF72-8EE3-4928-985A-A8F4E1064F09}" type="presParOf" srcId="{92A48BC3-765C-46CA-A718-B2C88879A8AA}" destId="{D6F3833A-024A-402D-A251-6BD0EC167EB0}" srcOrd="12" destOrd="0" presId="urn:microsoft.com/office/officeart/2005/8/layout/list1"/>
    <dgm:cxn modelId="{DB5634FD-DF21-442B-924F-1183AC8B8B62}" type="presParOf" srcId="{D6F3833A-024A-402D-A251-6BD0EC167EB0}" destId="{00C09E38-91B2-483E-AFCC-6BA7CE924661}" srcOrd="0" destOrd="0" presId="urn:microsoft.com/office/officeart/2005/8/layout/list1"/>
    <dgm:cxn modelId="{AE27D9B4-0365-4BF4-B00E-A10F8D2277C3}" type="presParOf" srcId="{D6F3833A-024A-402D-A251-6BD0EC167EB0}" destId="{0E0C13FE-00C8-484E-8577-CBFB4133CF21}" srcOrd="1" destOrd="0" presId="urn:microsoft.com/office/officeart/2005/8/layout/list1"/>
    <dgm:cxn modelId="{133D3BDF-D8E1-44DD-8CED-5D6839249F7E}" type="presParOf" srcId="{92A48BC3-765C-46CA-A718-B2C88879A8AA}" destId="{95A06C7D-4C1C-4C02-A552-F79016256A96}" srcOrd="13" destOrd="0" presId="urn:microsoft.com/office/officeart/2005/8/layout/list1"/>
    <dgm:cxn modelId="{FA7574CB-46A5-4527-8488-6C248EE508B2}" type="presParOf" srcId="{92A48BC3-765C-46CA-A718-B2C88879A8AA}" destId="{2BFE40DD-0A22-4DE2-A2A4-69447B85C3C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9EBB93-11A3-4832-A7EA-5B2DD21D75B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4C65E3-8A61-414E-BEF3-9B128B2F6E55}">
      <dgm:prSet phldrT="[טקסט]"/>
      <dgm:spPr/>
      <dgm:t>
        <a:bodyPr/>
        <a:lstStyle/>
        <a:p>
          <a:pPr algn="r" rtl="1"/>
          <a:r>
            <a:rPr lang="ar-SA" b="1" dirty="0" smtClean="0"/>
            <a:t>المرحلة الأولى</a:t>
          </a:r>
          <a:endParaRPr lang="en-US" b="1" dirty="0"/>
        </a:p>
      </dgm:t>
    </dgm:pt>
    <dgm:pt modelId="{AE0C84F2-686D-46DD-8988-22DFDA2FAFC8}" type="parTrans" cxnId="{220EBB73-C43C-483D-A7C7-1C5019D44CFF}">
      <dgm:prSet/>
      <dgm:spPr/>
      <dgm:t>
        <a:bodyPr/>
        <a:lstStyle/>
        <a:p>
          <a:endParaRPr lang="en-US" b="1"/>
        </a:p>
      </dgm:t>
    </dgm:pt>
    <dgm:pt modelId="{7D920B66-4E12-4E53-A9F1-A5B8824CF250}" type="sibTrans" cxnId="{220EBB73-C43C-483D-A7C7-1C5019D44CFF}">
      <dgm:prSet/>
      <dgm:spPr/>
      <dgm:t>
        <a:bodyPr/>
        <a:lstStyle/>
        <a:p>
          <a:endParaRPr lang="en-US" b="1"/>
        </a:p>
      </dgm:t>
    </dgm:pt>
    <dgm:pt modelId="{7C1921BE-3AD7-41C3-A9FF-537AAC2D6010}">
      <dgm:prSet phldrT="[טקסט]"/>
      <dgm:spPr/>
      <dgm:t>
        <a:bodyPr/>
        <a:lstStyle/>
        <a:p>
          <a:pPr algn="r" rtl="1"/>
          <a:r>
            <a:rPr lang="ar-SA" b="1" dirty="0" smtClean="0"/>
            <a:t>المرحلة الثانية</a:t>
          </a:r>
          <a:endParaRPr lang="en-US" b="1" dirty="0"/>
        </a:p>
      </dgm:t>
    </dgm:pt>
    <dgm:pt modelId="{53088F06-0091-4CB5-926E-371900536956}" type="parTrans" cxnId="{9ADAF667-5F6C-44C5-9BE7-F0B45272D268}">
      <dgm:prSet/>
      <dgm:spPr/>
      <dgm:t>
        <a:bodyPr/>
        <a:lstStyle/>
        <a:p>
          <a:endParaRPr lang="en-US" b="1"/>
        </a:p>
      </dgm:t>
    </dgm:pt>
    <dgm:pt modelId="{40F0950A-5A3E-4921-BAF0-ECF135A47904}" type="sibTrans" cxnId="{9ADAF667-5F6C-44C5-9BE7-F0B45272D268}">
      <dgm:prSet/>
      <dgm:spPr/>
      <dgm:t>
        <a:bodyPr/>
        <a:lstStyle/>
        <a:p>
          <a:endParaRPr lang="en-US" b="1"/>
        </a:p>
      </dgm:t>
    </dgm:pt>
    <dgm:pt modelId="{D9B4D864-3C29-4DE2-B3E0-3B7D340D27F9}">
      <dgm:prSet/>
      <dgm:spPr/>
      <dgm:t>
        <a:bodyPr/>
        <a:lstStyle/>
        <a:p>
          <a:pPr rtl="1"/>
          <a:r>
            <a:rPr lang="ar-SA" b="1" dirty="0" smtClean="0"/>
            <a:t>تمعن في قائمة المواضيع التي حضرتها في البطاقة رقم 3، حاول أن تختار منها المواضيع التي تلائم المستوى الفكري للتلاميذ.( اعتمد على ما قاله بياجيه وبرونر في هذا المجال).</a:t>
          </a:r>
          <a:endParaRPr lang="en-US" b="1" dirty="0"/>
        </a:p>
      </dgm:t>
    </dgm:pt>
    <dgm:pt modelId="{195E1CE1-94C8-47A8-B84C-D5D16D44BD8D}" type="parTrans" cxnId="{4EC5CCC4-C7C7-4162-97BC-F73B64C75EED}">
      <dgm:prSet/>
      <dgm:spPr/>
      <dgm:t>
        <a:bodyPr/>
        <a:lstStyle/>
        <a:p>
          <a:endParaRPr lang="en-US" b="1"/>
        </a:p>
      </dgm:t>
    </dgm:pt>
    <dgm:pt modelId="{91C1EBD6-6538-4376-8E1F-D8BA77FC24CB}" type="sibTrans" cxnId="{4EC5CCC4-C7C7-4162-97BC-F73B64C75EED}">
      <dgm:prSet/>
      <dgm:spPr/>
      <dgm:t>
        <a:bodyPr/>
        <a:lstStyle/>
        <a:p>
          <a:endParaRPr lang="en-US" b="1"/>
        </a:p>
      </dgm:t>
    </dgm:pt>
    <dgm:pt modelId="{BCC15D04-53FE-4152-956E-5575C8C0E3F6}">
      <dgm:prSet/>
      <dgm:spPr/>
      <dgm:t>
        <a:bodyPr/>
        <a:lstStyle/>
        <a:p>
          <a:pPr algn="r" rtl="1"/>
          <a:r>
            <a:rPr lang="ar-SA" b="1" dirty="0" smtClean="0"/>
            <a:t>كون نشاطات وإجراءات ستقوم </a:t>
          </a:r>
          <a:r>
            <a:rPr lang="ar-SA" b="1" dirty="0" err="1" smtClean="0"/>
            <a:t>بها</a:t>
          </a:r>
          <a:r>
            <a:rPr lang="ar-SA" b="1" dirty="0" smtClean="0"/>
            <a:t> لتوضيح المواضيع والمفاهيم التي اخترتها وفقًا للبند السابق، وحاول فحصها وفق الأسئلة </a:t>
          </a:r>
          <a:r>
            <a:rPr lang="ar-SA" b="1" dirty="0" err="1" smtClean="0"/>
            <a:t>الأتية</a:t>
          </a:r>
          <a:r>
            <a:rPr lang="ar-SA" b="1" dirty="0" smtClean="0"/>
            <a:t>:</a:t>
          </a:r>
          <a:endParaRPr lang="en-US" b="1" dirty="0"/>
        </a:p>
      </dgm:t>
    </dgm:pt>
    <dgm:pt modelId="{C3531F56-B549-4A19-9413-77F64A4A8F31}" type="parTrans" cxnId="{35921BC3-A09A-4BC4-AF78-5239AD0829E8}">
      <dgm:prSet/>
      <dgm:spPr/>
      <dgm:t>
        <a:bodyPr/>
        <a:lstStyle/>
        <a:p>
          <a:endParaRPr lang="en-US" b="1"/>
        </a:p>
      </dgm:t>
    </dgm:pt>
    <dgm:pt modelId="{4279202E-FA6E-4863-8676-E5BE16290451}" type="sibTrans" cxnId="{35921BC3-A09A-4BC4-AF78-5239AD0829E8}">
      <dgm:prSet/>
      <dgm:spPr/>
      <dgm:t>
        <a:bodyPr/>
        <a:lstStyle/>
        <a:p>
          <a:endParaRPr lang="en-US" b="1"/>
        </a:p>
      </dgm:t>
    </dgm:pt>
    <dgm:pt modelId="{14E5DF43-998F-42E1-929E-E4135775D9EA}">
      <dgm:prSet/>
      <dgm:spPr/>
      <dgm:t>
        <a:bodyPr/>
        <a:lstStyle/>
        <a:p>
          <a:pPr algn="r" rtl="1"/>
          <a:r>
            <a:rPr lang="ar-SA" b="1" dirty="0" smtClean="0"/>
            <a:t>1. أي النشاطات تستوجب تفكيرًا محسوسًا من قبل التلاميذ؟</a:t>
          </a:r>
          <a:endParaRPr lang="en-US" b="1" dirty="0"/>
        </a:p>
      </dgm:t>
    </dgm:pt>
    <dgm:pt modelId="{FA4BBFA1-EDC2-4438-94D6-A194263756FC}" type="parTrans" cxnId="{7BBCFC20-C217-45F2-97F2-EB244DB39D71}">
      <dgm:prSet/>
      <dgm:spPr/>
      <dgm:t>
        <a:bodyPr/>
        <a:lstStyle/>
        <a:p>
          <a:endParaRPr lang="en-US" b="1"/>
        </a:p>
      </dgm:t>
    </dgm:pt>
    <dgm:pt modelId="{CFE7B00D-6CD9-4272-9381-63BF69B6D6BE}" type="sibTrans" cxnId="{7BBCFC20-C217-45F2-97F2-EB244DB39D71}">
      <dgm:prSet/>
      <dgm:spPr/>
      <dgm:t>
        <a:bodyPr/>
        <a:lstStyle/>
        <a:p>
          <a:endParaRPr lang="en-US" b="1"/>
        </a:p>
      </dgm:t>
    </dgm:pt>
    <dgm:pt modelId="{9183667B-D02A-4A58-B04A-1E4328F096BE}">
      <dgm:prSet/>
      <dgm:spPr/>
      <dgm:t>
        <a:bodyPr/>
        <a:lstStyle/>
        <a:p>
          <a:pPr algn="r" rtl="1"/>
          <a:r>
            <a:rPr lang="ar-SA" b="1" dirty="0" smtClean="0"/>
            <a:t>2.  أي النشاطات تستوجب تفكيرًا مجردًا من قبل التلاميذ؟</a:t>
          </a:r>
          <a:endParaRPr lang="en-US" b="1" dirty="0"/>
        </a:p>
      </dgm:t>
    </dgm:pt>
    <dgm:pt modelId="{BF5F3D76-A2D1-4F25-9634-612DD1B5FC01}" type="parTrans" cxnId="{5251C5C9-452A-439D-9738-BDE5E4BDD325}">
      <dgm:prSet/>
      <dgm:spPr/>
      <dgm:t>
        <a:bodyPr/>
        <a:lstStyle/>
        <a:p>
          <a:endParaRPr lang="en-US" b="1"/>
        </a:p>
      </dgm:t>
    </dgm:pt>
    <dgm:pt modelId="{E1B6BF42-35F5-44EC-A4C6-5993D9FA9074}" type="sibTrans" cxnId="{5251C5C9-452A-439D-9738-BDE5E4BDD325}">
      <dgm:prSet/>
      <dgm:spPr/>
      <dgm:t>
        <a:bodyPr/>
        <a:lstStyle/>
        <a:p>
          <a:endParaRPr lang="en-US" b="1"/>
        </a:p>
      </dgm:t>
    </dgm:pt>
    <dgm:pt modelId="{1307C7AB-90E6-4A1C-85F2-525A828F0621}">
      <dgm:prSet/>
      <dgm:spPr/>
      <dgm:t>
        <a:bodyPr/>
        <a:lstStyle/>
        <a:p>
          <a:pPr algn="r" rtl="1"/>
          <a:r>
            <a:rPr lang="ar-SA" b="1" dirty="0" smtClean="0"/>
            <a:t>3. أي النشاطات ستكون جذابة ومثيرة أكثر للتلاميذ؟</a:t>
          </a:r>
          <a:endParaRPr lang="en-US" b="1" dirty="0"/>
        </a:p>
      </dgm:t>
    </dgm:pt>
    <dgm:pt modelId="{4DE610DD-AF3D-4A0B-857B-91457D6F888C}" type="parTrans" cxnId="{FD481FA1-2E15-4C71-ACE2-65984062B3D7}">
      <dgm:prSet/>
      <dgm:spPr/>
      <dgm:t>
        <a:bodyPr/>
        <a:lstStyle/>
        <a:p>
          <a:endParaRPr lang="en-US" b="1"/>
        </a:p>
      </dgm:t>
    </dgm:pt>
    <dgm:pt modelId="{9DBA679B-1CF7-4A0F-8268-8D898670E192}" type="sibTrans" cxnId="{FD481FA1-2E15-4C71-ACE2-65984062B3D7}">
      <dgm:prSet/>
      <dgm:spPr/>
      <dgm:t>
        <a:bodyPr/>
        <a:lstStyle/>
        <a:p>
          <a:endParaRPr lang="en-US" b="1"/>
        </a:p>
      </dgm:t>
    </dgm:pt>
    <dgm:pt modelId="{45BF4826-6E10-45D2-BE1B-83763AE9D5BA}">
      <dgm:prSet/>
      <dgm:spPr/>
      <dgm:t>
        <a:bodyPr/>
        <a:lstStyle/>
        <a:p>
          <a:pPr algn="r" rtl="1"/>
          <a:r>
            <a:rPr lang="ar-SA" b="1" dirty="0" smtClean="0"/>
            <a:t>4. ما سبب اختيارك لهذه المواضيع؟</a:t>
          </a:r>
          <a:endParaRPr lang="en-US" b="1" dirty="0"/>
        </a:p>
      </dgm:t>
    </dgm:pt>
    <dgm:pt modelId="{EF7BFF2F-24E1-41D0-9360-67FA806095FD}" type="parTrans" cxnId="{E2317BFD-2B66-4C15-8EC7-536FD19DF38D}">
      <dgm:prSet/>
      <dgm:spPr/>
      <dgm:t>
        <a:bodyPr/>
        <a:lstStyle/>
        <a:p>
          <a:endParaRPr lang="en-US" b="1"/>
        </a:p>
      </dgm:t>
    </dgm:pt>
    <dgm:pt modelId="{B84F79CB-ED9C-4F8F-B0F2-40FB8E17D195}" type="sibTrans" cxnId="{E2317BFD-2B66-4C15-8EC7-536FD19DF38D}">
      <dgm:prSet/>
      <dgm:spPr/>
      <dgm:t>
        <a:bodyPr/>
        <a:lstStyle/>
        <a:p>
          <a:endParaRPr lang="en-US" b="1"/>
        </a:p>
      </dgm:t>
    </dgm:pt>
    <dgm:pt modelId="{35EBDD61-F1EC-4648-818B-9D967DCD0AF4}">
      <dgm:prSet/>
      <dgm:spPr/>
      <dgm:t>
        <a:bodyPr/>
        <a:lstStyle/>
        <a:p>
          <a:pPr algn="r" rtl="1"/>
          <a:r>
            <a:rPr lang="ar-SA" b="1" dirty="0" smtClean="0"/>
            <a:t>5. اكتب قائمة جديدة للمواضيع والنشاطات المتعلقة بالوحدة التعليمية.</a:t>
          </a:r>
          <a:endParaRPr lang="en-US" b="1" dirty="0"/>
        </a:p>
      </dgm:t>
    </dgm:pt>
    <dgm:pt modelId="{7CBD1B2B-CEC5-4E41-9A86-863C67F85E87}" type="parTrans" cxnId="{31D47FC1-60AC-43C5-B115-4D51DCE9CBBE}">
      <dgm:prSet/>
      <dgm:spPr/>
      <dgm:t>
        <a:bodyPr/>
        <a:lstStyle/>
        <a:p>
          <a:endParaRPr lang="en-US"/>
        </a:p>
      </dgm:t>
    </dgm:pt>
    <dgm:pt modelId="{F23250B2-F3CD-497F-832D-60FCE68397D5}" type="sibTrans" cxnId="{31D47FC1-60AC-43C5-B115-4D51DCE9CBBE}">
      <dgm:prSet/>
      <dgm:spPr/>
      <dgm:t>
        <a:bodyPr/>
        <a:lstStyle/>
        <a:p>
          <a:endParaRPr lang="en-US"/>
        </a:p>
      </dgm:t>
    </dgm:pt>
    <dgm:pt modelId="{BF615DC0-5431-4E33-A500-3F0B57A49B5E}" type="pres">
      <dgm:prSet presAssocID="{609EBB93-11A3-4832-A7EA-5B2DD21D75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05FBDF-D650-45DE-A64B-9C3AC63DF8ED}" type="pres">
      <dgm:prSet presAssocID="{EE4C65E3-8A61-414E-BEF3-9B128B2F6E55}" presName="parentLin" presStyleCnt="0"/>
      <dgm:spPr/>
    </dgm:pt>
    <dgm:pt modelId="{7B3CB197-2D18-486A-BAA6-0F51E221FDB0}" type="pres">
      <dgm:prSet presAssocID="{EE4C65E3-8A61-414E-BEF3-9B128B2F6E5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96D9BF4-8082-4ADD-8EED-592D3BE4370B}" type="pres">
      <dgm:prSet presAssocID="{EE4C65E3-8A61-414E-BEF3-9B128B2F6E5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86B05-E983-418B-B58C-2434BB9BE288}" type="pres">
      <dgm:prSet presAssocID="{EE4C65E3-8A61-414E-BEF3-9B128B2F6E55}" presName="negativeSpace" presStyleCnt="0"/>
      <dgm:spPr/>
    </dgm:pt>
    <dgm:pt modelId="{BE86BC43-2CC7-4A3D-B147-0AB2C49EC260}" type="pres">
      <dgm:prSet presAssocID="{EE4C65E3-8A61-414E-BEF3-9B128B2F6E55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12C42-6E4D-41BC-B8B1-CE335F03EE52}" type="pres">
      <dgm:prSet presAssocID="{7D920B66-4E12-4E53-A9F1-A5B8824CF250}" presName="spaceBetweenRectangles" presStyleCnt="0"/>
      <dgm:spPr/>
    </dgm:pt>
    <dgm:pt modelId="{EF70D847-E691-4BE8-8338-736572CC9808}" type="pres">
      <dgm:prSet presAssocID="{7C1921BE-3AD7-41C3-A9FF-537AAC2D6010}" presName="parentLin" presStyleCnt="0"/>
      <dgm:spPr/>
    </dgm:pt>
    <dgm:pt modelId="{721C9905-B6B9-4CFE-9AF9-E26C0DBFE809}" type="pres">
      <dgm:prSet presAssocID="{7C1921BE-3AD7-41C3-A9FF-537AAC2D601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B5A38C6-F5E4-48E0-8851-AA4141A3E939}" type="pres">
      <dgm:prSet presAssocID="{7C1921BE-3AD7-41C3-A9FF-537AAC2D601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54289-BDBD-40EF-8948-B3402D6AA5B4}" type="pres">
      <dgm:prSet presAssocID="{7C1921BE-3AD7-41C3-A9FF-537AAC2D6010}" presName="negativeSpace" presStyleCnt="0"/>
      <dgm:spPr/>
    </dgm:pt>
    <dgm:pt modelId="{D65BDF14-3A2A-4A2E-8D89-5604F57C25AB}" type="pres">
      <dgm:prSet presAssocID="{7C1921BE-3AD7-41C3-A9FF-537AAC2D6010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1C8566-3B21-4597-B584-AEA62329D934}" type="presOf" srcId="{EE4C65E3-8A61-414E-BEF3-9B128B2F6E55}" destId="{7B3CB197-2D18-486A-BAA6-0F51E221FDB0}" srcOrd="0" destOrd="0" presId="urn:microsoft.com/office/officeart/2005/8/layout/list1"/>
    <dgm:cxn modelId="{840D1198-9ADB-4D36-9413-50040DDAE7C3}" type="presOf" srcId="{1307C7AB-90E6-4A1C-85F2-525A828F0621}" destId="{D65BDF14-3A2A-4A2E-8D89-5604F57C25AB}" srcOrd="0" destOrd="3" presId="urn:microsoft.com/office/officeart/2005/8/layout/list1"/>
    <dgm:cxn modelId="{35921BC3-A09A-4BC4-AF78-5239AD0829E8}" srcId="{7C1921BE-3AD7-41C3-A9FF-537AAC2D6010}" destId="{BCC15D04-53FE-4152-956E-5575C8C0E3F6}" srcOrd="0" destOrd="0" parTransId="{C3531F56-B549-4A19-9413-77F64A4A8F31}" sibTransId="{4279202E-FA6E-4863-8676-E5BE16290451}"/>
    <dgm:cxn modelId="{8745BAEE-A212-4320-A56A-806E7E1AD8FC}" type="presOf" srcId="{9183667B-D02A-4A58-B04A-1E4328F096BE}" destId="{D65BDF14-3A2A-4A2E-8D89-5604F57C25AB}" srcOrd="0" destOrd="2" presId="urn:microsoft.com/office/officeart/2005/8/layout/list1"/>
    <dgm:cxn modelId="{D870E5F1-FC03-40F8-8985-6BC32E336EAD}" type="presOf" srcId="{14E5DF43-998F-42E1-929E-E4135775D9EA}" destId="{D65BDF14-3A2A-4A2E-8D89-5604F57C25AB}" srcOrd="0" destOrd="1" presId="urn:microsoft.com/office/officeart/2005/8/layout/list1"/>
    <dgm:cxn modelId="{9ADAF667-5F6C-44C5-9BE7-F0B45272D268}" srcId="{609EBB93-11A3-4832-A7EA-5B2DD21D75BF}" destId="{7C1921BE-3AD7-41C3-A9FF-537AAC2D6010}" srcOrd="1" destOrd="0" parTransId="{53088F06-0091-4CB5-926E-371900536956}" sibTransId="{40F0950A-5A3E-4921-BAF0-ECF135A47904}"/>
    <dgm:cxn modelId="{BFA48F27-3FAC-40F2-B970-2DAF0F385EB1}" type="presOf" srcId="{7C1921BE-3AD7-41C3-A9FF-537AAC2D6010}" destId="{BB5A38C6-F5E4-48E0-8851-AA4141A3E939}" srcOrd="1" destOrd="0" presId="urn:microsoft.com/office/officeart/2005/8/layout/list1"/>
    <dgm:cxn modelId="{4EC5CCC4-C7C7-4162-97BC-F73B64C75EED}" srcId="{EE4C65E3-8A61-414E-BEF3-9B128B2F6E55}" destId="{D9B4D864-3C29-4DE2-B3E0-3B7D340D27F9}" srcOrd="0" destOrd="0" parTransId="{195E1CE1-94C8-47A8-B84C-D5D16D44BD8D}" sibTransId="{91C1EBD6-6538-4376-8E1F-D8BA77FC24CB}"/>
    <dgm:cxn modelId="{5251C5C9-452A-439D-9738-BDE5E4BDD325}" srcId="{7C1921BE-3AD7-41C3-A9FF-537AAC2D6010}" destId="{9183667B-D02A-4A58-B04A-1E4328F096BE}" srcOrd="2" destOrd="0" parTransId="{BF5F3D76-A2D1-4F25-9634-612DD1B5FC01}" sibTransId="{E1B6BF42-35F5-44EC-A4C6-5993D9FA9074}"/>
    <dgm:cxn modelId="{E1E98368-CF75-43CE-97FA-308A2ED9E632}" type="presOf" srcId="{7C1921BE-3AD7-41C3-A9FF-537AAC2D6010}" destId="{721C9905-B6B9-4CFE-9AF9-E26C0DBFE809}" srcOrd="0" destOrd="0" presId="urn:microsoft.com/office/officeart/2005/8/layout/list1"/>
    <dgm:cxn modelId="{7DE37A69-D9E8-4182-9FB6-DD4FA3271105}" type="presOf" srcId="{BCC15D04-53FE-4152-956E-5575C8C0E3F6}" destId="{D65BDF14-3A2A-4A2E-8D89-5604F57C25AB}" srcOrd="0" destOrd="0" presId="urn:microsoft.com/office/officeart/2005/8/layout/list1"/>
    <dgm:cxn modelId="{D451F7D7-F155-409B-BA1B-156C01633A13}" type="presOf" srcId="{609EBB93-11A3-4832-A7EA-5B2DD21D75BF}" destId="{BF615DC0-5431-4E33-A500-3F0B57A49B5E}" srcOrd="0" destOrd="0" presId="urn:microsoft.com/office/officeart/2005/8/layout/list1"/>
    <dgm:cxn modelId="{95332EF7-64C8-4481-9BB7-12E12AE1DCA6}" type="presOf" srcId="{EE4C65E3-8A61-414E-BEF3-9B128B2F6E55}" destId="{F96D9BF4-8082-4ADD-8EED-592D3BE4370B}" srcOrd="1" destOrd="0" presId="urn:microsoft.com/office/officeart/2005/8/layout/list1"/>
    <dgm:cxn modelId="{7BBCFC20-C217-45F2-97F2-EB244DB39D71}" srcId="{7C1921BE-3AD7-41C3-A9FF-537AAC2D6010}" destId="{14E5DF43-998F-42E1-929E-E4135775D9EA}" srcOrd="1" destOrd="0" parTransId="{FA4BBFA1-EDC2-4438-94D6-A194263756FC}" sibTransId="{CFE7B00D-6CD9-4272-9381-63BF69B6D6BE}"/>
    <dgm:cxn modelId="{EAC91D2F-1157-4FA5-93E5-E341C399A96A}" type="presOf" srcId="{35EBDD61-F1EC-4648-818B-9D967DCD0AF4}" destId="{D65BDF14-3A2A-4A2E-8D89-5604F57C25AB}" srcOrd="0" destOrd="5" presId="urn:microsoft.com/office/officeart/2005/8/layout/list1"/>
    <dgm:cxn modelId="{5052AFF2-3480-47DD-A65A-1A76551892F1}" type="presOf" srcId="{D9B4D864-3C29-4DE2-B3E0-3B7D340D27F9}" destId="{BE86BC43-2CC7-4A3D-B147-0AB2C49EC260}" srcOrd="0" destOrd="0" presId="urn:microsoft.com/office/officeart/2005/8/layout/list1"/>
    <dgm:cxn modelId="{FD481FA1-2E15-4C71-ACE2-65984062B3D7}" srcId="{7C1921BE-3AD7-41C3-A9FF-537AAC2D6010}" destId="{1307C7AB-90E6-4A1C-85F2-525A828F0621}" srcOrd="3" destOrd="0" parTransId="{4DE610DD-AF3D-4A0B-857B-91457D6F888C}" sibTransId="{9DBA679B-1CF7-4A0F-8268-8D898670E192}"/>
    <dgm:cxn modelId="{220EBB73-C43C-483D-A7C7-1C5019D44CFF}" srcId="{609EBB93-11A3-4832-A7EA-5B2DD21D75BF}" destId="{EE4C65E3-8A61-414E-BEF3-9B128B2F6E55}" srcOrd="0" destOrd="0" parTransId="{AE0C84F2-686D-46DD-8988-22DFDA2FAFC8}" sibTransId="{7D920B66-4E12-4E53-A9F1-A5B8824CF250}"/>
    <dgm:cxn modelId="{C6D7768C-AC9E-4073-913D-6F93896A1C48}" type="presOf" srcId="{45BF4826-6E10-45D2-BE1B-83763AE9D5BA}" destId="{D65BDF14-3A2A-4A2E-8D89-5604F57C25AB}" srcOrd="0" destOrd="4" presId="urn:microsoft.com/office/officeart/2005/8/layout/list1"/>
    <dgm:cxn modelId="{31D47FC1-60AC-43C5-B115-4D51DCE9CBBE}" srcId="{7C1921BE-3AD7-41C3-A9FF-537AAC2D6010}" destId="{35EBDD61-F1EC-4648-818B-9D967DCD0AF4}" srcOrd="5" destOrd="0" parTransId="{7CBD1B2B-CEC5-4E41-9A86-863C67F85E87}" sibTransId="{F23250B2-F3CD-497F-832D-60FCE68397D5}"/>
    <dgm:cxn modelId="{E2317BFD-2B66-4C15-8EC7-536FD19DF38D}" srcId="{7C1921BE-3AD7-41C3-A9FF-537AAC2D6010}" destId="{45BF4826-6E10-45D2-BE1B-83763AE9D5BA}" srcOrd="4" destOrd="0" parTransId="{EF7BFF2F-24E1-41D0-9360-67FA806095FD}" sibTransId="{B84F79CB-ED9C-4F8F-B0F2-40FB8E17D195}"/>
    <dgm:cxn modelId="{1CFEB75A-1A57-41BF-A1BD-7AFCAA54FBEB}" type="presParOf" srcId="{BF615DC0-5431-4E33-A500-3F0B57A49B5E}" destId="{AC05FBDF-D650-45DE-A64B-9C3AC63DF8ED}" srcOrd="0" destOrd="0" presId="urn:microsoft.com/office/officeart/2005/8/layout/list1"/>
    <dgm:cxn modelId="{6EE74B64-0468-4EEB-87FB-E9496417ADDA}" type="presParOf" srcId="{AC05FBDF-D650-45DE-A64B-9C3AC63DF8ED}" destId="{7B3CB197-2D18-486A-BAA6-0F51E221FDB0}" srcOrd="0" destOrd="0" presId="urn:microsoft.com/office/officeart/2005/8/layout/list1"/>
    <dgm:cxn modelId="{738D7F60-0B5C-43E2-978E-A21217A585AF}" type="presParOf" srcId="{AC05FBDF-D650-45DE-A64B-9C3AC63DF8ED}" destId="{F96D9BF4-8082-4ADD-8EED-592D3BE4370B}" srcOrd="1" destOrd="0" presId="urn:microsoft.com/office/officeart/2005/8/layout/list1"/>
    <dgm:cxn modelId="{0365D30B-6626-47F0-9FB1-0812CE12EE0B}" type="presParOf" srcId="{BF615DC0-5431-4E33-A500-3F0B57A49B5E}" destId="{A1D86B05-E983-418B-B58C-2434BB9BE288}" srcOrd="1" destOrd="0" presId="urn:microsoft.com/office/officeart/2005/8/layout/list1"/>
    <dgm:cxn modelId="{D9094E37-0997-41CE-8190-CDF47AA4B9E0}" type="presParOf" srcId="{BF615DC0-5431-4E33-A500-3F0B57A49B5E}" destId="{BE86BC43-2CC7-4A3D-B147-0AB2C49EC260}" srcOrd="2" destOrd="0" presId="urn:microsoft.com/office/officeart/2005/8/layout/list1"/>
    <dgm:cxn modelId="{35271680-8C90-4466-A4BC-1DEB000C8440}" type="presParOf" srcId="{BF615DC0-5431-4E33-A500-3F0B57A49B5E}" destId="{06112C42-6E4D-41BC-B8B1-CE335F03EE52}" srcOrd="3" destOrd="0" presId="urn:microsoft.com/office/officeart/2005/8/layout/list1"/>
    <dgm:cxn modelId="{9BAE6895-1B61-4197-ADAC-2F69C799C13D}" type="presParOf" srcId="{BF615DC0-5431-4E33-A500-3F0B57A49B5E}" destId="{EF70D847-E691-4BE8-8338-736572CC9808}" srcOrd="4" destOrd="0" presId="urn:microsoft.com/office/officeart/2005/8/layout/list1"/>
    <dgm:cxn modelId="{F8AFC43D-A0D6-4CA7-8BAF-7999D6D8DFB8}" type="presParOf" srcId="{EF70D847-E691-4BE8-8338-736572CC9808}" destId="{721C9905-B6B9-4CFE-9AF9-E26C0DBFE809}" srcOrd="0" destOrd="0" presId="urn:microsoft.com/office/officeart/2005/8/layout/list1"/>
    <dgm:cxn modelId="{C6630504-3C87-496E-A8B3-2049693D6B91}" type="presParOf" srcId="{EF70D847-E691-4BE8-8338-736572CC9808}" destId="{BB5A38C6-F5E4-48E0-8851-AA4141A3E939}" srcOrd="1" destOrd="0" presId="urn:microsoft.com/office/officeart/2005/8/layout/list1"/>
    <dgm:cxn modelId="{D33EDAA6-F8FC-4869-973E-B7279E3B5357}" type="presParOf" srcId="{BF615DC0-5431-4E33-A500-3F0B57A49B5E}" destId="{9A054289-BDBD-40EF-8948-B3402D6AA5B4}" srcOrd="5" destOrd="0" presId="urn:microsoft.com/office/officeart/2005/8/layout/list1"/>
    <dgm:cxn modelId="{64B4A5B2-052F-4E56-91B3-735A9F118FC5}" type="presParOf" srcId="{BF615DC0-5431-4E33-A500-3F0B57A49B5E}" destId="{D65BDF14-3A2A-4A2E-8D89-5604F57C25A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AE77B7-2C26-44D8-B8F2-B981F0A8E3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8EE9E5-8AF7-4FD9-9B38-F513F6510D17}">
      <dgm:prSet phldrT="[טקסט]"/>
      <dgm:spPr/>
      <dgm:t>
        <a:bodyPr/>
        <a:lstStyle/>
        <a:p>
          <a:pPr algn="r" rtl="1"/>
          <a:r>
            <a:rPr lang="ar-SA" b="1" dirty="0" smtClean="0"/>
            <a:t>أي الفعاليات النفس حركية موجودة في الوحدة التعليمية؟</a:t>
          </a:r>
          <a:endParaRPr lang="en-US" b="1" dirty="0"/>
        </a:p>
      </dgm:t>
    </dgm:pt>
    <dgm:pt modelId="{55A0E89F-587C-4CD3-80EF-0B2C6A088D01}" type="parTrans" cxnId="{C44B0CAD-309C-46D8-9C9F-04108CCB6712}">
      <dgm:prSet/>
      <dgm:spPr/>
      <dgm:t>
        <a:bodyPr/>
        <a:lstStyle/>
        <a:p>
          <a:endParaRPr lang="en-US" b="1"/>
        </a:p>
      </dgm:t>
    </dgm:pt>
    <dgm:pt modelId="{426AC343-9C1B-4957-8414-64F8F215CF6B}" type="sibTrans" cxnId="{C44B0CAD-309C-46D8-9C9F-04108CCB6712}">
      <dgm:prSet/>
      <dgm:spPr/>
      <dgm:t>
        <a:bodyPr/>
        <a:lstStyle/>
        <a:p>
          <a:endParaRPr lang="en-US" b="1"/>
        </a:p>
      </dgm:t>
    </dgm:pt>
    <dgm:pt modelId="{7D9807EC-A8B5-47DD-806A-36D76AFEDF64}" type="pres">
      <dgm:prSet presAssocID="{F6AE77B7-2C26-44D8-B8F2-B981F0A8E3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4AB4C1-C380-43D5-8733-0002BC0A9A15}" type="pres">
      <dgm:prSet presAssocID="{258EE9E5-8AF7-4FD9-9B38-F513F6510D17}" presName="parentLin" presStyleCnt="0"/>
      <dgm:spPr/>
    </dgm:pt>
    <dgm:pt modelId="{6563CCE2-16E4-41F1-9D8D-E53566FE28AF}" type="pres">
      <dgm:prSet presAssocID="{258EE9E5-8AF7-4FD9-9B38-F513F6510D17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BEA8F69D-56CF-4F6D-A84F-6C35C12084E7}" type="pres">
      <dgm:prSet presAssocID="{258EE9E5-8AF7-4FD9-9B38-F513F6510D17}" presName="parentText" presStyleLbl="node1" presStyleIdx="0" presStyleCnt="1" custScaleY="23048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5650D-6411-4FC1-822A-FBA1BE1A4E60}" type="pres">
      <dgm:prSet presAssocID="{258EE9E5-8AF7-4FD9-9B38-F513F6510D17}" presName="negativeSpace" presStyleCnt="0"/>
      <dgm:spPr/>
    </dgm:pt>
    <dgm:pt modelId="{5D618A88-7381-4CE5-AE9A-F7A6B477140D}" type="pres">
      <dgm:prSet presAssocID="{258EE9E5-8AF7-4FD9-9B38-F513F6510D17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18D1E54B-49D8-47A5-9995-144DD28B9B91}" type="presOf" srcId="{258EE9E5-8AF7-4FD9-9B38-F513F6510D17}" destId="{BEA8F69D-56CF-4F6D-A84F-6C35C12084E7}" srcOrd="1" destOrd="0" presId="urn:microsoft.com/office/officeart/2005/8/layout/list1"/>
    <dgm:cxn modelId="{4C9EA9BC-2449-4419-A946-1630DFAE1F2B}" type="presOf" srcId="{F6AE77B7-2C26-44D8-B8F2-B981F0A8E347}" destId="{7D9807EC-A8B5-47DD-806A-36D76AFEDF64}" srcOrd="0" destOrd="0" presId="urn:microsoft.com/office/officeart/2005/8/layout/list1"/>
    <dgm:cxn modelId="{C44B0CAD-309C-46D8-9C9F-04108CCB6712}" srcId="{F6AE77B7-2C26-44D8-B8F2-B981F0A8E347}" destId="{258EE9E5-8AF7-4FD9-9B38-F513F6510D17}" srcOrd="0" destOrd="0" parTransId="{55A0E89F-587C-4CD3-80EF-0B2C6A088D01}" sibTransId="{426AC343-9C1B-4957-8414-64F8F215CF6B}"/>
    <dgm:cxn modelId="{637071C9-C21B-4B00-AD5E-2D8F4A4B2131}" type="presOf" srcId="{258EE9E5-8AF7-4FD9-9B38-F513F6510D17}" destId="{6563CCE2-16E4-41F1-9D8D-E53566FE28AF}" srcOrd="0" destOrd="0" presId="urn:microsoft.com/office/officeart/2005/8/layout/list1"/>
    <dgm:cxn modelId="{807EB340-BE31-4188-A1D2-AE9D0B53F3CC}" type="presParOf" srcId="{7D9807EC-A8B5-47DD-806A-36D76AFEDF64}" destId="{3C4AB4C1-C380-43D5-8733-0002BC0A9A15}" srcOrd="0" destOrd="0" presId="urn:microsoft.com/office/officeart/2005/8/layout/list1"/>
    <dgm:cxn modelId="{4592CCBA-E722-4BBE-A822-4889291BFFE3}" type="presParOf" srcId="{3C4AB4C1-C380-43D5-8733-0002BC0A9A15}" destId="{6563CCE2-16E4-41F1-9D8D-E53566FE28AF}" srcOrd="0" destOrd="0" presId="urn:microsoft.com/office/officeart/2005/8/layout/list1"/>
    <dgm:cxn modelId="{D4A47997-2592-40E6-BDFD-069ADE0DC2DC}" type="presParOf" srcId="{3C4AB4C1-C380-43D5-8733-0002BC0A9A15}" destId="{BEA8F69D-56CF-4F6D-A84F-6C35C12084E7}" srcOrd="1" destOrd="0" presId="urn:microsoft.com/office/officeart/2005/8/layout/list1"/>
    <dgm:cxn modelId="{0C140068-F102-4EBF-B2E6-0F9736284F29}" type="presParOf" srcId="{7D9807EC-A8B5-47DD-806A-36D76AFEDF64}" destId="{F815650D-6411-4FC1-822A-FBA1BE1A4E60}" srcOrd="1" destOrd="0" presId="urn:microsoft.com/office/officeart/2005/8/layout/list1"/>
    <dgm:cxn modelId="{BE9F20F9-BB3B-44E3-8154-0AF9077C1732}" type="presParOf" srcId="{7D9807EC-A8B5-47DD-806A-36D76AFEDF64}" destId="{5D618A88-7381-4CE5-AE9A-F7A6B477140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9109F6-A4B9-462B-B25A-B0458789477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A46600-8932-4DA4-9631-74BBEFCB08A4}">
      <dgm:prSet phldrT="[טקסט]"/>
      <dgm:spPr/>
      <dgm:t>
        <a:bodyPr/>
        <a:lstStyle/>
        <a:p>
          <a:pPr algn="r" rtl="1"/>
          <a:r>
            <a:rPr lang="ar-SA" b="1" dirty="0" smtClean="0"/>
            <a:t>تمعن في مضامين الوحدة وحاول أن تستخرج المواضيع والمفاهيم الاجتماعية منها.</a:t>
          </a:r>
          <a:endParaRPr lang="en-US" b="1" dirty="0"/>
        </a:p>
      </dgm:t>
    </dgm:pt>
    <dgm:pt modelId="{295F988E-1A05-4074-886D-477D6AEC82B4}" type="parTrans" cxnId="{D83C8341-0B84-42A6-B4DF-5F9E18034A1F}">
      <dgm:prSet/>
      <dgm:spPr/>
      <dgm:t>
        <a:bodyPr/>
        <a:lstStyle/>
        <a:p>
          <a:pPr algn="r" rtl="1"/>
          <a:endParaRPr lang="en-US" b="1"/>
        </a:p>
      </dgm:t>
    </dgm:pt>
    <dgm:pt modelId="{25B47384-53D6-496D-A5A3-C3B002033CFA}" type="sibTrans" cxnId="{D83C8341-0B84-42A6-B4DF-5F9E18034A1F}">
      <dgm:prSet/>
      <dgm:spPr/>
      <dgm:t>
        <a:bodyPr/>
        <a:lstStyle/>
        <a:p>
          <a:pPr algn="r" rtl="1"/>
          <a:endParaRPr lang="en-US" b="1"/>
        </a:p>
      </dgm:t>
    </dgm:pt>
    <dgm:pt modelId="{2274AC78-F87B-4D05-90FF-38460673791C}">
      <dgm:prSet phldrT="[טקסט]"/>
      <dgm:spPr/>
      <dgm:t>
        <a:bodyPr/>
        <a:lstStyle/>
        <a:p>
          <a:pPr algn="r" rtl="1"/>
          <a:r>
            <a:rPr lang="ar-SA" b="1" dirty="0" smtClean="0"/>
            <a:t>حلل هذه المواضيع والمفاهيم الاجتماعية، وحاول أن تجد مدى أثرها على التلاميذ من مختلف الطبقات الاجتماعية.</a:t>
          </a:r>
          <a:endParaRPr lang="en-US" b="1" dirty="0"/>
        </a:p>
      </dgm:t>
    </dgm:pt>
    <dgm:pt modelId="{18A6805D-F08D-4CE8-87E8-45BA101514D5}" type="parTrans" cxnId="{81BE050C-30DE-4250-93E3-6E13C262894E}">
      <dgm:prSet/>
      <dgm:spPr/>
      <dgm:t>
        <a:bodyPr/>
        <a:lstStyle/>
        <a:p>
          <a:pPr algn="r" rtl="1"/>
          <a:endParaRPr lang="en-US" b="1"/>
        </a:p>
      </dgm:t>
    </dgm:pt>
    <dgm:pt modelId="{DAF807CE-F092-4591-A85E-ADECDC26A7F9}" type="sibTrans" cxnId="{81BE050C-30DE-4250-93E3-6E13C262894E}">
      <dgm:prSet/>
      <dgm:spPr/>
      <dgm:t>
        <a:bodyPr/>
        <a:lstStyle/>
        <a:p>
          <a:pPr algn="r" rtl="1"/>
          <a:endParaRPr lang="en-US" b="1"/>
        </a:p>
      </dgm:t>
    </dgm:pt>
    <dgm:pt modelId="{C74E3775-6AAF-427A-8212-FA87AB0992C7}">
      <dgm:prSet phldrT="[טקסט]"/>
      <dgm:spPr/>
      <dgm:t>
        <a:bodyPr/>
        <a:lstStyle/>
        <a:p>
          <a:pPr algn="r" rtl="1"/>
          <a:r>
            <a:rPr lang="ar-SA" b="1" dirty="0" smtClean="0"/>
            <a:t>حاول أن تجد الفروق في هذه المضامين على التلاميذ والتلميذات.</a:t>
          </a:r>
          <a:endParaRPr lang="en-US" b="1" dirty="0"/>
        </a:p>
      </dgm:t>
    </dgm:pt>
    <dgm:pt modelId="{56BA3269-73C4-4BD6-AD2E-3CCD55E95267}" type="parTrans" cxnId="{CDDBD1D9-372C-4509-ABCE-AC6FF0528062}">
      <dgm:prSet/>
      <dgm:spPr/>
      <dgm:t>
        <a:bodyPr/>
        <a:lstStyle/>
        <a:p>
          <a:pPr algn="r" rtl="1"/>
          <a:endParaRPr lang="en-US" b="1"/>
        </a:p>
      </dgm:t>
    </dgm:pt>
    <dgm:pt modelId="{FDA47450-4C8D-4708-83FB-EE8460173568}" type="sibTrans" cxnId="{CDDBD1D9-372C-4509-ABCE-AC6FF0528062}">
      <dgm:prSet/>
      <dgm:spPr/>
      <dgm:t>
        <a:bodyPr/>
        <a:lstStyle/>
        <a:p>
          <a:pPr algn="r" rtl="1"/>
          <a:endParaRPr lang="en-US" b="1"/>
        </a:p>
      </dgm:t>
    </dgm:pt>
    <dgm:pt modelId="{6EA88D11-04C6-4D47-9C46-3BBDA5E5C64C}" type="pres">
      <dgm:prSet presAssocID="{749109F6-A4B9-462B-B25A-B045878947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04814B-8EE6-4B00-9324-CA4373463E9B}" type="pres">
      <dgm:prSet presAssocID="{4CA46600-8932-4DA4-9631-74BBEFCB08A4}" presName="parentLin" presStyleCnt="0"/>
      <dgm:spPr/>
    </dgm:pt>
    <dgm:pt modelId="{E3649128-6B68-4AA4-BB8F-F61E2061B357}" type="pres">
      <dgm:prSet presAssocID="{4CA46600-8932-4DA4-9631-74BBEFCB08A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5AF0453-AABE-49D4-9230-3339C0587773}" type="pres">
      <dgm:prSet presAssocID="{4CA46600-8932-4DA4-9631-74BBEFCB08A4}" presName="parentText" presStyleLbl="node1" presStyleIdx="0" presStyleCnt="3" custScaleY="2866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2BEA5-0ECB-4D58-84F3-901D9CF9625E}" type="pres">
      <dgm:prSet presAssocID="{4CA46600-8932-4DA4-9631-74BBEFCB08A4}" presName="negativeSpace" presStyleCnt="0"/>
      <dgm:spPr/>
    </dgm:pt>
    <dgm:pt modelId="{6BC055BE-D7E8-4072-8D09-12E42DD23CA9}" type="pres">
      <dgm:prSet presAssocID="{4CA46600-8932-4DA4-9631-74BBEFCB08A4}" presName="childText" presStyleLbl="conFgAcc1" presStyleIdx="0" presStyleCnt="3">
        <dgm:presLayoutVars>
          <dgm:bulletEnabled val="1"/>
        </dgm:presLayoutVars>
      </dgm:prSet>
      <dgm:spPr/>
    </dgm:pt>
    <dgm:pt modelId="{DA7373B5-B733-422A-9A9D-7156D97993A8}" type="pres">
      <dgm:prSet presAssocID="{25B47384-53D6-496D-A5A3-C3B002033CFA}" presName="spaceBetweenRectangles" presStyleCnt="0"/>
      <dgm:spPr/>
    </dgm:pt>
    <dgm:pt modelId="{EB96AB80-1631-4590-8394-D583F1762146}" type="pres">
      <dgm:prSet presAssocID="{2274AC78-F87B-4D05-90FF-38460673791C}" presName="parentLin" presStyleCnt="0"/>
      <dgm:spPr/>
    </dgm:pt>
    <dgm:pt modelId="{F1F9020F-0506-4AB7-8977-8F66C804497B}" type="pres">
      <dgm:prSet presAssocID="{2274AC78-F87B-4D05-90FF-38460673791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DC71340-620A-4E15-929E-57517C695F16}" type="pres">
      <dgm:prSet presAssocID="{2274AC78-F87B-4D05-90FF-38460673791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B26CDC-920B-4433-A768-8B0E7095269C}" type="pres">
      <dgm:prSet presAssocID="{2274AC78-F87B-4D05-90FF-38460673791C}" presName="negativeSpace" presStyleCnt="0"/>
      <dgm:spPr/>
    </dgm:pt>
    <dgm:pt modelId="{4B9EF335-8722-4B32-A05B-21986A65EFB7}" type="pres">
      <dgm:prSet presAssocID="{2274AC78-F87B-4D05-90FF-38460673791C}" presName="childText" presStyleLbl="conFgAcc1" presStyleIdx="1" presStyleCnt="3">
        <dgm:presLayoutVars>
          <dgm:bulletEnabled val="1"/>
        </dgm:presLayoutVars>
      </dgm:prSet>
      <dgm:spPr/>
    </dgm:pt>
    <dgm:pt modelId="{21371032-3230-4EC1-8A5B-BADCCB4D2E71}" type="pres">
      <dgm:prSet presAssocID="{DAF807CE-F092-4591-A85E-ADECDC26A7F9}" presName="spaceBetweenRectangles" presStyleCnt="0"/>
      <dgm:spPr/>
    </dgm:pt>
    <dgm:pt modelId="{90FD85F1-8B72-4503-B8CF-706795CDBCC7}" type="pres">
      <dgm:prSet presAssocID="{C74E3775-6AAF-427A-8212-FA87AB0992C7}" presName="parentLin" presStyleCnt="0"/>
      <dgm:spPr/>
    </dgm:pt>
    <dgm:pt modelId="{7C283D09-D85E-4FC7-9F4E-0EE20FB7C9EE}" type="pres">
      <dgm:prSet presAssocID="{C74E3775-6AAF-427A-8212-FA87AB0992C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225AE3B-8C2B-4FEF-B615-0B0B9ED8892E}" type="pres">
      <dgm:prSet presAssocID="{C74E3775-6AAF-427A-8212-FA87AB0992C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BF271-9B4D-4D48-AD20-AA8D8BECF683}" type="pres">
      <dgm:prSet presAssocID="{C74E3775-6AAF-427A-8212-FA87AB0992C7}" presName="negativeSpace" presStyleCnt="0"/>
      <dgm:spPr/>
    </dgm:pt>
    <dgm:pt modelId="{AC58CA8E-291A-4A0C-AE9A-BF426C27B282}" type="pres">
      <dgm:prSet presAssocID="{C74E3775-6AAF-427A-8212-FA87AB0992C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C7EFA76-7966-4312-8EC1-F786E89CDBD5}" type="presOf" srcId="{4CA46600-8932-4DA4-9631-74BBEFCB08A4}" destId="{E3649128-6B68-4AA4-BB8F-F61E2061B357}" srcOrd="0" destOrd="0" presId="urn:microsoft.com/office/officeart/2005/8/layout/list1"/>
    <dgm:cxn modelId="{532EB06C-4D8C-464F-BBF2-FB902B4D42B0}" type="presOf" srcId="{749109F6-A4B9-462B-B25A-B0458789477B}" destId="{6EA88D11-04C6-4D47-9C46-3BBDA5E5C64C}" srcOrd="0" destOrd="0" presId="urn:microsoft.com/office/officeart/2005/8/layout/list1"/>
    <dgm:cxn modelId="{D83C8341-0B84-42A6-B4DF-5F9E18034A1F}" srcId="{749109F6-A4B9-462B-B25A-B0458789477B}" destId="{4CA46600-8932-4DA4-9631-74BBEFCB08A4}" srcOrd="0" destOrd="0" parTransId="{295F988E-1A05-4074-886D-477D6AEC82B4}" sibTransId="{25B47384-53D6-496D-A5A3-C3B002033CFA}"/>
    <dgm:cxn modelId="{81BE050C-30DE-4250-93E3-6E13C262894E}" srcId="{749109F6-A4B9-462B-B25A-B0458789477B}" destId="{2274AC78-F87B-4D05-90FF-38460673791C}" srcOrd="1" destOrd="0" parTransId="{18A6805D-F08D-4CE8-87E8-45BA101514D5}" sibTransId="{DAF807CE-F092-4591-A85E-ADECDC26A7F9}"/>
    <dgm:cxn modelId="{AD9C651E-D258-4FFA-AFC6-69BF1F6F0650}" type="presOf" srcId="{2274AC78-F87B-4D05-90FF-38460673791C}" destId="{F1F9020F-0506-4AB7-8977-8F66C804497B}" srcOrd="0" destOrd="0" presId="urn:microsoft.com/office/officeart/2005/8/layout/list1"/>
    <dgm:cxn modelId="{CDDBD1D9-372C-4509-ABCE-AC6FF0528062}" srcId="{749109F6-A4B9-462B-B25A-B0458789477B}" destId="{C74E3775-6AAF-427A-8212-FA87AB0992C7}" srcOrd="2" destOrd="0" parTransId="{56BA3269-73C4-4BD6-AD2E-3CCD55E95267}" sibTransId="{FDA47450-4C8D-4708-83FB-EE8460173568}"/>
    <dgm:cxn modelId="{4E35175E-7E39-438E-9550-D077E667A753}" type="presOf" srcId="{4CA46600-8932-4DA4-9631-74BBEFCB08A4}" destId="{15AF0453-AABE-49D4-9230-3339C0587773}" srcOrd="1" destOrd="0" presId="urn:microsoft.com/office/officeart/2005/8/layout/list1"/>
    <dgm:cxn modelId="{05AE2255-A10E-4FE2-8D88-CF4A20A12A2D}" type="presOf" srcId="{2274AC78-F87B-4D05-90FF-38460673791C}" destId="{9DC71340-620A-4E15-929E-57517C695F16}" srcOrd="1" destOrd="0" presId="urn:microsoft.com/office/officeart/2005/8/layout/list1"/>
    <dgm:cxn modelId="{7116F9D7-91EA-4ABA-9812-9D65E6B2ED50}" type="presOf" srcId="{C74E3775-6AAF-427A-8212-FA87AB0992C7}" destId="{7C283D09-D85E-4FC7-9F4E-0EE20FB7C9EE}" srcOrd="0" destOrd="0" presId="urn:microsoft.com/office/officeart/2005/8/layout/list1"/>
    <dgm:cxn modelId="{CE797D1E-B800-4DB6-8B42-599324778DD1}" type="presOf" srcId="{C74E3775-6AAF-427A-8212-FA87AB0992C7}" destId="{4225AE3B-8C2B-4FEF-B615-0B0B9ED8892E}" srcOrd="1" destOrd="0" presId="urn:microsoft.com/office/officeart/2005/8/layout/list1"/>
    <dgm:cxn modelId="{B43E60AF-5B33-4E5D-BB22-3DC0E48E79B3}" type="presParOf" srcId="{6EA88D11-04C6-4D47-9C46-3BBDA5E5C64C}" destId="{9804814B-8EE6-4B00-9324-CA4373463E9B}" srcOrd="0" destOrd="0" presId="urn:microsoft.com/office/officeart/2005/8/layout/list1"/>
    <dgm:cxn modelId="{A274A16B-FCDB-4136-90B8-1F42B7C5DD0A}" type="presParOf" srcId="{9804814B-8EE6-4B00-9324-CA4373463E9B}" destId="{E3649128-6B68-4AA4-BB8F-F61E2061B357}" srcOrd="0" destOrd="0" presId="urn:microsoft.com/office/officeart/2005/8/layout/list1"/>
    <dgm:cxn modelId="{291E322A-B609-46DB-B45E-CA3A4AEA4C29}" type="presParOf" srcId="{9804814B-8EE6-4B00-9324-CA4373463E9B}" destId="{15AF0453-AABE-49D4-9230-3339C0587773}" srcOrd="1" destOrd="0" presId="urn:microsoft.com/office/officeart/2005/8/layout/list1"/>
    <dgm:cxn modelId="{C6694192-F63B-492E-BDC8-2445685812FB}" type="presParOf" srcId="{6EA88D11-04C6-4D47-9C46-3BBDA5E5C64C}" destId="{C682BEA5-0ECB-4D58-84F3-901D9CF9625E}" srcOrd="1" destOrd="0" presId="urn:microsoft.com/office/officeart/2005/8/layout/list1"/>
    <dgm:cxn modelId="{2277AE00-188D-4754-AFAE-EDA6034C0EA7}" type="presParOf" srcId="{6EA88D11-04C6-4D47-9C46-3BBDA5E5C64C}" destId="{6BC055BE-D7E8-4072-8D09-12E42DD23CA9}" srcOrd="2" destOrd="0" presId="urn:microsoft.com/office/officeart/2005/8/layout/list1"/>
    <dgm:cxn modelId="{8C7E70E2-F678-4A1B-9C42-D659D9BD43E1}" type="presParOf" srcId="{6EA88D11-04C6-4D47-9C46-3BBDA5E5C64C}" destId="{DA7373B5-B733-422A-9A9D-7156D97993A8}" srcOrd="3" destOrd="0" presId="urn:microsoft.com/office/officeart/2005/8/layout/list1"/>
    <dgm:cxn modelId="{07BFD4A0-4ACA-4BB7-9523-CF6D9BC09BEC}" type="presParOf" srcId="{6EA88D11-04C6-4D47-9C46-3BBDA5E5C64C}" destId="{EB96AB80-1631-4590-8394-D583F1762146}" srcOrd="4" destOrd="0" presId="urn:microsoft.com/office/officeart/2005/8/layout/list1"/>
    <dgm:cxn modelId="{95C57BDE-5B90-48D4-87BF-D8AD84546954}" type="presParOf" srcId="{EB96AB80-1631-4590-8394-D583F1762146}" destId="{F1F9020F-0506-4AB7-8977-8F66C804497B}" srcOrd="0" destOrd="0" presId="urn:microsoft.com/office/officeart/2005/8/layout/list1"/>
    <dgm:cxn modelId="{90B0ADA3-2A60-4FDF-9883-1588C8D1FB42}" type="presParOf" srcId="{EB96AB80-1631-4590-8394-D583F1762146}" destId="{9DC71340-620A-4E15-929E-57517C695F16}" srcOrd="1" destOrd="0" presId="urn:microsoft.com/office/officeart/2005/8/layout/list1"/>
    <dgm:cxn modelId="{1728DD38-BF92-4221-A6E7-7E3B1B5FCC34}" type="presParOf" srcId="{6EA88D11-04C6-4D47-9C46-3BBDA5E5C64C}" destId="{97B26CDC-920B-4433-A768-8B0E7095269C}" srcOrd="5" destOrd="0" presId="urn:microsoft.com/office/officeart/2005/8/layout/list1"/>
    <dgm:cxn modelId="{895A5624-D85B-4616-9AF1-BDA160CAA609}" type="presParOf" srcId="{6EA88D11-04C6-4D47-9C46-3BBDA5E5C64C}" destId="{4B9EF335-8722-4B32-A05B-21986A65EFB7}" srcOrd="6" destOrd="0" presId="urn:microsoft.com/office/officeart/2005/8/layout/list1"/>
    <dgm:cxn modelId="{247D1AF4-DDB5-42CA-B8BA-E2AB2C96E1F6}" type="presParOf" srcId="{6EA88D11-04C6-4D47-9C46-3BBDA5E5C64C}" destId="{21371032-3230-4EC1-8A5B-BADCCB4D2E71}" srcOrd="7" destOrd="0" presId="urn:microsoft.com/office/officeart/2005/8/layout/list1"/>
    <dgm:cxn modelId="{66A20629-B1AB-40CA-A901-6E8D67822CF8}" type="presParOf" srcId="{6EA88D11-04C6-4D47-9C46-3BBDA5E5C64C}" destId="{90FD85F1-8B72-4503-B8CF-706795CDBCC7}" srcOrd="8" destOrd="0" presId="urn:microsoft.com/office/officeart/2005/8/layout/list1"/>
    <dgm:cxn modelId="{BF588BBF-F884-4AA7-8640-85FCB5F38957}" type="presParOf" srcId="{90FD85F1-8B72-4503-B8CF-706795CDBCC7}" destId="{7C283D09-D85E-4FC7-9F4E-0EE20FB7C9EE}" srcOrd="0" destOrd="0" presId="urn:microsoft.com/office/officeart/2005/8/layout/list1"/>
    <dgm:cxn modelId="{22777F29-CBF4-47DB-9BB4-806926D58DE5}" type="presParOf" srcId="{90FD85F1-8B72-4503-B8CF-706795CDBCC7}" destId="{4225AE3B-8C2B-4FEF-B615-0B0B9ED8892E}" srcOrd="1" destOrd="0" presId="urn:microsoft.com/office/officeart/2005/8/layout/list1"/>
    <dgm:cxn modelId="{E3AFA362-8F39-4032-939D-533B731D78A6}" type="presParOf" srcId="{6EA88D11-04C6-4D47-9C46-3BBDA5E5C64C}" destId="{C47BF271-9B4D-4D48-AD20-AA8D8BECF683}" srcOrd="9" destOrd="0" presId="urn:microsoft.com/office/officeart/2005/8/layout/list1"/>
    <dgm:cxn modelId="{B52F0062-39E2-4BEF-9B3D-CF81546FAF42}" type="presParOf" srcId="{6EA88D11-04C6-4D47-9C46-3BBDA5E5C64C}" destId="{AC58CA8E-291A-4A0C-AE9A-BF426C27B28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ED9EB5-D392-4C35-B70A-C13DD8C0A18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A61E1A-6406-4A89-9B77-3DAB822F1410}">
      <dgm:prSet phldrT="[טקסט]"/>
      <dgm:spPr/>
      <dgm:t>
        <a:bodyPr/>
        <a:lstStyle/>
        <a:p>
          <a:pPr rtl="1"/>
          <a:r>
            <a:rPr lang="ar-SA" b="1" dirty="0" smtClean="0"/>
            <a:t>الأهداف العامة التعليمية</a:t>
          </a:r>
          <a:endParaRPr lang="en-US" b="1" dirty="0"/>
        </a:p>
      </dgm:t>
    </dgm:pt>
    <dgm:pt modelId="{FA79350C-4A33-43B6-9354-6541A4AA82CF}" type="parTrans" cxnId="{73AFEF29-3AC3-48E7-8B75-61280F17F396}">
      <dgm:prSet/>
      <dgm:spPr/>
      <dgm:t>
        <a:bodyPr/>
        <a:lstStyle/>
        <a:p>
          <a:pPr rtl="1"/>
          <a:endParaRPr lang="en-US" b="1"/>
        </a:p>
      </dgm:t>
    </dgm:pt>
    <dgm:pt modelId="{425863D4-9F16-41FE-AF16-48F3720D8164}" type="sibTrans" cxnId="{73AFEF29-3AC3-48E7-8B75-61280F17F396}">
      <dgm:prSet/>
      <dgm:spPr/>
      <dgm:t>
        <a:bodyPr/>
        <a:lstStyle/>
        <a:p>
          <a:pPr rtl="1"/>
          <a:endParaRPr lang="en-US" b="1"/>
        </a:p>
      </dgm:t>
    </dgm:pt>
    <dgm:pt modelId="{02D711CA-52AA-4F97-B6A4-ED8CDF1B2C92}">
      <dgm:prSet phldrT="[טקסט]"/>
      <dgm:spPr/>
      <dgm:t>
        <a:bodyPr/>
        <a:lstStyle/>
        <a:p>
          <a:pPr algn="ctr" rtl="1"/>
          <a:r>
            <a:rPr lang="ar-SA" b="1" dirty="0" smtClean="0"/>
            <a:t>المهارات والنشاطات</a:t>
          </a:r>
          <a:endParaRPr lang="en-US" b="1" dirty="0"/>
        </a:p>
      </dgm:t>
    </dgm:pt>
    <dgm:pt modelId="{E37A010F-813E-42BB-82C4-9868AB375AD8}" type="parTrans" cxnId="{D93C25BC-F7E0-4EAA-9A10-830D502AE1E9}">
      <dgm:prSet/>
      <dgm:spPr/>
      <dgm:t>
        <a:bodyPr/>
        <a:lstStyle/>
        <a:p>
          <a:pPr rtl="1"/>
          <a:endParaRPr lang="en-US" b="1"/>
        </a:p>
      </dgm:t>
    </dgm:pt>
    <dgm:pt modelId="{735DAE3A-7D4D-4BAD-9871-621144A7FC9F}" type="sibTrans" cxnId="{D93C25BC-F7E0-4EAA-9A10-830D502AE1E9}">
      <dgm:prSet/>
      <dgm:spPr/>
      <dgm:t>
        <a:bodyPr/>
        <a:lstStyle/>
        <a:p>
          <a:pPr rtl="1"/>
          <a:endParaRPr lang="en-US" b="1"/>
        </a:p>
      </dgm:t>
    </dgm:pt>
    <dgm:pt modelId="{5F33C041-D8EE-4F1F-B985-B7A7097A36D5}">
      <dgm:prSet phldrT="[טקסט]"/>
      <dgm:spPr/>
      <dgm:t>
        <a:bodyPr/>
        <a:lstStyle/>
        <a:p>
          <a:pPr rtl="1"/>
          <a:r>
            <a:rPr lang="ar-SA" b="1" dirty="0" smtClean="0"/>
            <a:t>طبيعة الوحدة</a:t>
          </a:r>
        </a:p>
      </dgm:t>
    </dgm:pt>
    <dgm:pt modelId="{842DB285-E2A4-4246-954E-151102FCE2F1}" type="parTrans" cxnId="{6EA226EE-C4CB-452F-8F6A-1EFF3976401D}">
      <dgm:prSet/>
      <dgm:spPr/>
      <dgm:t>
        <a:bodyPr/>
        <a:lstStyle/>
        <a:p>
          <a:pPr rtl="1"/>
          <a:endParaRPr lang="en-US" b="1"/>
        </a:p>
      </dgm:t>
    </dgm:pt>
    <dgm:pt modelId="{6705CC8D-7A78-414D-A35B-82D984555B77}" type="sibTrans" cxnId="{6EA226EE-C4CB-452F-8F6A-1EFF3976401D}">
      <dgm:prSet/>
      <dgm:spPr/>
      <dgm:t>
        <a:bodyPr/>
        <a:lstStyle/>
        <a:p>
          <a:pPr rtl="1"/>
          <a:endParaRPr lang="en-US" b="1"/>
        </a:p>
      </dgm:t>
    </dgm:pt>
    <dgm:pt modelId="{15395626-DB81-4E20-B3F4-381ACCEC4278}">
      <dgm:prSet phldrT="[טקסט]"/>
      <dgm:spPr/>
      <dgm:t>
        <a:bodyPr/>
        <a:lstStyle/>
        <a:p>
          <a:pPr rtl="1"/>
          <a:r>
            <a:rPr lang="ar-SA" b="1" dirty="0" smtClean="0"/>
            <a:t>الموضوعات الثانوية</a:t>
          </a:r>
          <a:endParaRPr lang="en-US" b="1" dirty="0"/>
        </a:p>
      </dgm:t>
    </dgm:pt>
    <dgm:pt modelId="{F7EE6F27-26D3-43FF-990E-34C73B585A61}" type="parTrans" cxnId="{E3CA9D63-0ACC-4E9E-AA4A-01185A9B2AD3}">
      <dgm:prSet/>
      <dgm:spPr/>
      <dgm:t>
        <a:bodyPr/>
        <a:lstStyle/>
        <a:p>
          <a:pPr rtl="1"/>
          <a:endParaRPr lang="en-US" b="1"/>
        </a:p>
      </dgm:t>
    </dgm:pt>
    <dgm:pt modelId="{6E8D5D13-25F5-4F24-A9E9-5DB2DEE555B1}" type="sibTrans" cxnId="{E3CA9D63-0ACC-4E9E-AA4A-01185A9B2AD3}">
      <dgm:prSet/>
      <dgm:spPr/>
      <dgm:t>
        <a:bodyPr/>
        <a:lstStyle/>
        <a:p>
          <a:pPr rtl="1"/>
          <a:endParaRPr lang="en-US" b="1"/>
        </a:p>
      </dgm:t>
    </dgm:pt>
    <dgm:pt modelId="{BE292EC5-4465-4216-834F-637D2445E3D5}">
      <dgm:prSet phldrT="[טקסט]"/>
      <dgm:spPr/>
      <dgm:t>
        <a:bodyPr/>
        <a:lstStyle/>
        <a:p>
          <a:pPr rtl="1"/>
          <a:r>
            <a:rPr lang="ar-SA" b="1" dirty="0" smtClean="0"/>
            <a:t>الموضوعات الرئيسية</a:t>
          </a:r>
          <a:endParaRPr lang="en-US" b="1" dirty="0"/>
        </a:p>
      </dgm:t>
    </dgm:pt>
    <dgm:pt modelId="{94878D76-B45C-4389-B46F-CB6525823A40}" type="parTrans" cxnId="{D00B61DE-70F7-41B8-97E8-E1D3E4B595BA}">
      <dgm:prSet/>
      <dgm:spPr/>
      <dgm:t>
        <a:bodyPr/>
        <a:lstStyle/>
        <a:p>
          <a:pPr rtl="1"/>
          <a:endParaRPr lang="en-US" b="1"/>
        </a:p>
      </dgm:t>
    </dgm:pt>
    <dgm:pt modelId="{2938D367-9DA6-4E32-9A9C-EC9C01DA6C22}" type="sibTrans" cxnId="{D00B61DE-70F7-41B8-97E8-E1D3E4B595BA}">
      <dgm:prSet/>
      <dgm:spPr/>
      <dgm:t>
        <a:bodyPr/>
        <a:lstStyle/>
        <a:p>
          <a:pPr rtl="1"/>
          <a:endParaRPr lang="en-US" b="1"/>
        </a:p>
      </dgm:t>
    </dgm:pt>
    <dgm:pt modelId="{986EF6D3-2039-443B-BB26-CA36AAF57FAD}">
      <dgm:prSet/>
      <dgm:spPr/>
      <dgm:t>
        <a:bodyPr/>
        <a:lstStyle/>
        <a:p>
          <a:pPr rtl="1"/>
          <a:r>
            <a:rPr lang="ar-SA" b="1" dirty="0" smtClean="0"/>
            <a:t>الفعاليات المتعلقة بكل مادة أو وسيلة</a:t>
          </a:r>
        </a:p>
      </dgm:t>
    </dgm:pt>
    <dgm:pt modelId="{DEF80930-61CC-46F6-8C5F-E144C539B529}" type="parTrans" cxnId="{0854D2DB-B49E-4C1E-A0F5-5DC6FDEF9BC9}">
      <dgm:prSet/>
      <dgm:spPr/>
      <dgm:t>
        <a:bodyPr/>
        <a:lstStyle/>
        <a:p>
          <a:pPr rtl="1"/>
          <a:endParaRPr lang="en-US" b="1"/>
        </a:p>
      </dgm:t>
    </dgm:pt>
    <dgm:pt modelId="{3BAECE58-9DDB-4EBD-82D9-F8A44DDF4D20}" type="sibTrans" cxnId="{0854D2DB-B49E-4C1E-A0F5-5DC6FDEF9BC9}">
      <dgm:prSet/>
      <dgm:spPr/>
      <dgm:t>
        <a:bodyPr/>
        <a:lstStyle/>
        <a:p>
          <a:pPr rtl="1"/>
          <a:endParaRPr lang="en-US" b="1"/>
        </a:p>
      </dgm:t>
    </dgm:pt>
    <dgm:pt modelId="{EC92642E-4EB9-4211-9A41-61D47C62383A}">
      <dgm:prSet/>
      <dgm:spPr/>
      <dgm:t>
        <a:bodyPr/>
        <a:lstStyle/>
        <a:p>
          <a:r>
            <a:rPr lang="ar-SA" b="1" dirty="0" smtClean="0"/>
            <a:t>الأهداف التربوية</a:t>
          </a:r>
          <a:endParaRPr lang="en-US" b="1" dirty="0"/>
        </a:p>
      </dgm:t>
    </dgm:pt>
    <dgm:pt modelId="{0B73C883-BD5E-4AF5-8487-E275E62DD18E}" type="parTrans" cxnId="{94A7275C-0D67-459F-9D64-36F76E7F0A99}">
      <dgm:prSet/>
      <dgm:spPr/>
      <dgm:t>
        <a:bodyPr/>
        <a:lstStyle/>
        <a:p>
          <a:endParaRPr lang="en-US" b="1"/>
        </a:p>
      </dgm:t>
    </dgm:pt>
    <dgm:pt modelId="{A5D10659-C684-4CC9-B75A-E042F71FEF00}" type="sibTrans" cxnId="{94A7275C-0D67-459F-9D64-36F76E7F0A99}">
      <dgm:prSet/>
      <dgm:spPr/>
      <dgm:t>
        <a:bodyPr/>
        <a:lstStyle/>
        <a:p>
          <a:endParaRPr lang="en-US" b="1"/>
        </a:p>
      </dgm:t>
    </dgm:pt>
    <dgm:pt modelId="{FF991493-69AA-48D8-811B-9466BC08F919}">
      <dgm:prSet/>
      <dgm:spPr/>
      <dgm:t>
        <a:bodyPr/>
        <a:lstStyle/>
        <a:p>
          <a:r>
            <a:rPr lang="ar-SA" b="1" dirty="0" smtClean="0"/>
            <a:t>الوسائل التعليمية التي تحتاجها لتدريس الوحدة</a:t>
          </a:r>
          <a:endParaRPr lang="en-US" b="1" dirty="0"/>
        </a:p>
      </dgm:t>
    </dgm:pt>
    <dgm:pt modelId="{859C335D-190B-4829-A73D-C3B844FBA9EA}" type="parTrans" cxnId="{017F1794-627D-4888-AFD7-894879FB8BAC}">
      <dgm:prSet/>
      <dgm:spPr/>
      <dgm:t>
        <a:bodyPr/>
        <a:lstStyle/>
        <a:p>
          <a:endParaRPr lang="en-US" b="1"/>
        </a:p>
      </dgm:t>
    </dgm:pt>
    <dgm:pt modelId="{65A168EB-D4E1-4D56-8FF4-F2A9A8FF64A7}" type="sibTrans" cxnId="{017F1794-627D-4888-AFD7-894879FB8BAC}">
      <dgm:prSet/>
      <dgm:spPr/>
      <dgm:t>
        <a:bodyPr/>
        <a:lstStyle/>
        <a:p>
          <a:endParaRPr lang="en-US" b="1"/>
        </a:p>
      </dgm:t>
    </dgm:pt>
    <dgm:pt modelId="{4B219C5D-9F2D-4930-8EAD-6166EA9941B7}">
      <dgm:prSet/>
      <dgm:spPr/>
      <dgm:t>
        <a:bodyPr/>
        <a:lstStyle/>
        <a:p>
          <a:r>
            <a:rPr lang="ar-SA" b="1" dirty="0" smtClean="0"/>
            <a:t>الموضوعات التعليمية والمصادر التي تحتاجها لتدريس الوحدة</a:t>
          </a:r>
          <a:endParaRPr lang="en-US" b="1" dirty="0"/>
        </a:p>
      </dgm:t>
    </dgm:pt>
    <dgm:pt modelId="{876726F2-6B9A-4A11-842F-D881DE8F6EB4}" type="parTrans" cxnId="{0611E72A-28AE-49A8-A67A-49CDE2EC03C8}">
      <dgm:prSet/>
      <dgm:spPr/>
      <dgm:t>
        <a:bodyPr/>
        <a:lstStyle/>
        <a:p>
          <a:endParaRPr lang="en-US" b="1"/>
        </a:p>
      </dgm:t>
    </dgm:pt>
    <dgm:pt modelId="{7F6148AA-F9C9-4D1C-A388-CEE38564364C}" type="sibTrans" cxnId="{0611E72A-28AE-49A8-A67A-49CDE2EC03C8}">
      <dgm:prSet/>
      <dgm:spPr/>
      <dgm:t>
        <a:bodyPr/>
        <a:lstStyle/>
        <a:p>
          <a:endParaRPr lang="en-US" b="1"/>
        </a:p>
      </dgm:t>
    </dgm:pt>
    <dgm:pt modelId="{E1A08834-7539-4C53-B329-37CE1718DD1A}" type="pres">
      <dgm:prSet presAssocID="{5EED9EB5-D392-4C35-B70A-C13DD8C0A1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9CB740-AF43-4466-8051-560D53AB86EF}" type="pres">
      <dgm:prSet presAssocID="{43A61E1A-6406-4A89-9B77-3DAB822F141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4174F-313C-4E28-928D-4AF6DC81F646}" type="pres">
      <dgm:prSet presAssocID="{425863D4-9F16-41FE-AF16-48F3720D8164}" presName="sibTrans" presStyleCnt="0"/>
      <dgm:spPr/>
    </dgm:pt>
    <dgm:pt modelId="{86599AEA-7F5E-4D26-925A-ABD78FD81E35}" type="pres">
      <dgm:prSet presAssocID="{02D711CA-52AA-4F97-B6A4-ED8CDF1B2C92}" presName="node" presStyleLbl="node1" presStyleIdx="1" presStyleCnt="9" custLinFactNeighborX="-4644" custLinFactNeighborY="-1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ED71E-6715-4B50-9963-E6B011E2093B}" type="pres">
      <dgm:prSet presAssocID="{735DAE3A-7D4D-4BAD-9871-621144A7FC9F}" presName="sibTrans" presStyleCnt="0"/>
      <dgm:spPr/>
    </dgm:pt>
    <dgm:pt modelId="{8F5EA4DC-C333-46F3-8F5E-1C81F3E1E2E0}" type="pres">
      <dgm:prSet presAssocID="{5F33C041-D8EE-4F1F-B985-B7A7097A36D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1237D-7736-401F-849E-499E8FB666D1}" type="pres">
      <dgm:prSet presAssocID="{6705CC8D-7A78-414D-A35B-82D984555B77}" presName="sibTrans" presStyleCnt="0"/>
      <dgm:spPr/>
    </dgm:pt>
    <dgm:pt modelId="{737397EE-68B2-4208-B3DA-67A190BDE784}" type="pres">
      <dgm:prSet presAssocID="{15395626-DB81-4E20-B3F4-381ACCEC427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9D69EC-31A9-464A-9855-38048BE287A0}" type="pres">
      <dgm:prSet presAssocID="{6E8D5D13-25F5-4F24-A9E9-5DB2DEE555B1}" presName="sibTrans" presStyleCnt="0"/>
      <dgm:spPr/>
    </dgm:pt>
    <dgm:pt modelId="{7B385373-AAB5-4708-93AE-969F702B6EB9}" type="pres">
      <dgm:prSet presAssocID="{BE292EC5-4465-4216-834F-637D2445E3D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E9118-7547-4520-B4D0-1FE5946CFC5D}" type="pres">
      <dgm:prSet presAssocID="{2938D367-9DA6-4E32-9A9C-EC9C01DA6C22}" presName="sibTrans" presStyleCnt="0"/>
      <dgm:spPr/>
    </dgm:pt>
    <dgm:pt modelId="{3A651E69-4E55-4901-94F2-517332F26789}" type="pres">
      <dgm:prSet presAssocID="{EC92642E-4EB9-4211-9A41-61D47C62383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A1E03-8C3C-46C4-8F61-5E5C9C3FB028}" type="pres">
      <dgm:prSet presAssocID="{A5D10659-C684-4CC9-B75A-E042F71FEF00}" presName="sibTrans" presStyleCnt="0"/>
      <dgm:spPr/>
    </dgm:pt>
    <dgm:pt modelId="{0E0F3F85-62CE-4CA9-8424-25F55F485B49}" type="pres">
      <dgm:prSet presAssocID="{986EF6D3-2039-443B-BB26-CA36AAF57FA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70828-6027-49E9-8F46-647B1A5CF803}" type="pres">
      <dgm:prSet presAssocID="{3BAECE58-9DDB-4EBD-82D9-F8A44DDF4D20}" presName="sibTrans" presStyleCnt="0"/>
      <dgm:spPr/>
    </dgm:pt>
    <dgm:pt modelId="{AB420282-1F35-42A4-A025-ECF7F5005A4E}" type="pres">
      <dgm:prSet presAssocID="{FF991493-69AA-48D8-811B-9466BC08F919}" presName="node" presStyleLbl="node1" presStyleIdx="7" presStyleCnt="9" custLinFactNeighborX="2070" custLinFactNeighborY="-20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51EAB-FB11-4E00-B74A-1092669C7052}" type="pres">
      <dgm:prSet presAssocID="{65A168EB-D4E1-4D56-8FF4-F2A9A8FF64A7}" presName="sibTrans" presStyleCnt="0"/>
      <dgm:spPr/>
    </dgm:pt>
    <dgm:pt modelId="{0DB2FCB5-307D-4FA2-BE4A-0FDF23B47332}" type="pres">
      <dgm:prSet presAssocID="{4B219C5D-9F2D-4930-8EAD-6166EA9941B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AFEF29-3AC3-48E7-8B75-61280F17F396}" srcId="{5EED9EB5-D392-4C35-B70A-C13DD8C0A18C}" destId="{43A61E1A-6406-4A89-9B77-3DAB822F1410}" srcOrd="0" destOrd="0" parTransId="{FA79350C-4A33-43B6-9354-6541A4AA82CF}" sibTransId="{425863D4-9F16-41FE-AF16-48F3720D8164}"/>
    <dgm:cxn modelId="{EE102D59-856E-459E-8576-F18EB807DD97}" type="presOf" srcId="{5EED9EB5-D392-4C35-B70A-C13DD8C0A18C}" destId="{E1A08834-7539-4C53-B329-37CE1718DD1A}" srcOrd="0" destOrd="0" presId="urn:microsoft.com/office/officeart/2005/8/layout/default"/>
    <dgm:cxn modelId="{72E15860-5C47-4197-8471-299F42F972BB}" type="presOf" srcId="{43A61E1A-6406-4A89-9B77-3DAB822F1410}" destId="{C29CB740-AF43-4466-8051-560D53AB86EF}" srcOrd="0" destOrd="0" presId="urn:microsoft.com/office/officeart/2005/8/layout/default"/>
    <dgm:cxn modelId="{D00B61DE-70F7-41B8-97E8-E1D3E4B595BA}" srcId="{5EED9EB5-D392-4C35-B70A-C13DD8C0A18C}" destId="{BE292EC5-4465-4216-834F-637D2445E3D5}" srcOrd="4" destOrd="0" parTransId="{94878D76-B45C-4389-B46F-CB6525823A40}" sibTransId="{2938D367-9DA6-4E32-9A9C-EC9C01DA6C22}"/>
    <dgm:cxn modelId="{6EA226EE-C4CB-452F-8F6A-1EFF3976401D}" srcId="{5EED9EB5-D392-4C35-B70A-C13DD8C0A18C}" destId="{5F33C041-D8EE-4F1F-B985-B7A7097A36D5}" srcOrd="2" destOrd="0" parTransId="{842DB285-E2A4-4246-954E-151102FCE2F1}" sibTransId="{6705CC8D-7A78-414D-A35B-82D984555B77}"/>
    <dgm:cxn modelId="{0611E72A-28AE-49A8-A67A-49CDE2EC03C8}" srcId="{5EED9EB5-D392-4C35-B70A-C13DD8C0A18C}" destId="{4B219C5D-9F2D-4930-8EAD-6166EA9941B7}" srcOrd="8" destOrd="0" parTransId="{876726F2-6B9A-4A11-842F-D881DE8F6EB4}" sibTransId="{7F6148AA-F9C9-4D1C-A388-CEE38564364C}"/>
    <dgm:cxn modelId="{CED13AC8-EFD0-4422-B138-D5C690239C40}" type="presOf" srcId="{4B219C5D-9F2D-4930-8EAD-6166EA9941B7}" destId="{0DB2FCB5-307D-4FA2-BE4A-0FDF23B47332}" srcOrd="0" destOrd="0" presId="urn:microsoft.com/office/officeart/2005/8/layout/default"/>
    <dgm:cxn modelId="{2F9AED42-6A76-40F3-86ED-CD5B137EE9DB}" type="presOf" srcId="{02D711CA-52AA-4F97-B6A4-ED8CDF1B2C92}" destId="{86599AEA-7F5E-4D26-925A-ABD78FD81E35}" srcOrd="0" destOrd="0" presId="urn:microsoft.com/office/officeart/2005/8/layout/default"/>
    <dgm:cxn modelId="{017F1794-627D-4888-AFD7-894879FB8BAC}" srcId="{5EED9EB5-D392-4C35-B70A-C13DD8C0A18C}" destId="{FF991493-69AA-48D8-811B-9466BC08F919}" srcOrd="7" destOrd="0" parTransId="{859C335D-190B-4829-A73D-C3B844FBA9EA}" sibTransId="{65A168EB-D4E1-4D56-8FF4-F2A9A8FF64A7}"/>
    <dgm:cxn modelId="{C5482A97-D8F0-4A75-9AC5-07CDECF2479F}" type="presOf" srcId="{15395626-DB81-4E20-B3F4-381ACCEC4278}" destId="{737397EE-68B2-4208-B3DA-67A190BDE784}" srcOrd="0" destOrd="0" presId="urn:microsoft.com/office/officeart/2005/8/layout/default"/>
    <dgm:cxn modelId="{A9AB1256-3250-42D5-9E1E-8C0497CA387E}" type="presOf" srcId="{986EF6D3-2039-443B-BB26-CA36AAF57FAD}" destId="{0E0F3F85-62CE-4CA9-8424-25F55F485B49}" srcOrd="0" destOrd="0" presId="urn:microsoft.com/office/officeart/2005/8/layout/default"/>
    <dgm:cxn modelId="{0854D2DB-B49E-4C1E-A0F5-5DC6FDEF9BC9}" srcId="{5EED9EB5-D392-4C35-B70A-C13DD8C0A18C}" destId="{986EF6D3-2039-443B-BB26-CA36AAF57FAD}" srcOrd="6" destOrd="0" parTransId="{DEF80930-61CC-46F6-8C5F-E144C539B529}" sibTransId="{3BAECE58-9DDB-4EBD-82D9-F8A44DDF4D20}"/>
    <dgm:cxn modelId="{D93C25BC-F7E0-4EAA-9A10-830D502AE1E9}" srcId="{5EED9EB5-D392-4C35-B70A-C13DD8C0A18C}" destId="{02D711CA-52AA-4F97-B6A4-ED8CDF1B2C92}" srcOrd="1" destOrd="0" parTransId="{E37A010F-813E-42BB-82C4-9868AB375AD8}" sibTransId="{735DAE3A-7D4D-4BAD-9871-621144A7FC9F}"/>
    <dgm:cxn modelId="{67634B1D-9803-4F17-A0E3-349BF2A80116}" type="presOf" srcId="{EC92642E-4EB9-4211-9A41-61D47C62383A}" destId="{3A651E69-4E55-4901-94F2-517332F26789}" srcOrd="0" destOrd="0" presId="urn:microsoft.com/office/officeart/2005/8/layout/default"/>
    <dgm:cxn modelId="{2823DCCF-F259-404B-ACD7-7926D48A4766}" type="presOf" srcId="{5F33C041-D8EE-4F1F-B985-B7A7097A36D5}" destId="{8F5EA4DC-C333-46F3-8F5E-1C81F3E1E2E0}" srcOrd="0" destOrd="0" presId="urn:microsoft.com/office/officeart/2005/8/layout/default"/>
    <dgm:cxn modelId="{0E1EF2A7-69E4-4937-B778-DF82344F55E4}" type="presOf" srcId="{BE292EC5-4465-4216-834F-637D2445E3D5}" destId="{7B385373-AAB5-4708-93AE-969F702B6EB9}" srcOrd="0" destOrd="0" presId="urn:microsoft.com/office/officeart/2005/8/layout/default"/>
    <dgm:cxn modelId="{0BCBDFF4-D3C4-4C4D-B0B0-17F6B21F82E6}" type="presOf" srcId="{FF991493-69AA-48D8-811B-9466BC08F919}" destId="{AB420282-1F35-42A4-A025-ECF7F5005A4E}" srcOrd="0" destOrd="0" presId="urn:microsoft.com/office/officeart/2005/8/layout/default"/>
    <dgm:cxn modelId="{94A7275C-0D67-459F-9D64-36F76E7F0A99}" srcId="{5EED9EB5-D392-4C35-B70A-C13DD8C0A18C}" destId="{EC92642E-4EB9-4211-9A41-61D47C62383A}" srcOrd="5" destOrd="0" parTransId="{0B73C883-BD5E-4AF5-8487-E275E62DD18E}" sibTransId="{A5D10659-C684-4CC9-B75A-E042F71FEF00}"/>
    <dgm:cxn modelId="{E3CA9D63-0ACC-4E9E-AA4A-01185A9B2AD3}" srcId="{5EED9EB5-D392-4C35-B70A-C13DD8C0A18C}" destId="{15395626-DB81-4E20-B3F4-381ACCEC4278}" srcOrd="3" destOrd="0" parTransId="{F7EE6F27-26D3-43FF-990E-34C73B585A61}" sibTransId="{6E8D5D13-25F5-4F24-A9E9-5DB2DEE555B1}"/>
    <dgm:cxn modelId="{142E6CC7-70C4-4A00-84D8-494B1B341AAA}" type="presParOf" srcId="{E1A08834-7539-4C53-B329-37CE1718DD1A}" destId="{C29CB740-AF43-4466-8051-560D53AB86EF}" srcOrd="0" destOrd="0" presId="urn:microsoft.com/office/officeart/2005/8/layout/default"/>
    <dgm:cxn modelId="{C8611A56-AFF4-4DB1-AF9A-C3728D6CCEFC}" type="presParOf" srcId="{E1A08834-7539-4C53-B329-37CE1718DD1A}" destId="{E2E4174F-313C-4E28-928D-4AF6DC81F646}" srcOrd="1" destOrd="0" presId="urn:microsoft.com/office/officeart/2005/8/layout/default"/>
    <dgm:cxn modelId="{4875191F-0628-42FF-A134-C4A9BB8CFC07}" type="presParOf" srcId="{E1A08834-7539-4C53-B329-37CE1718DD1A}" destId="{86599AEA-7F5E-4D26-925A-ABD78FD81E35}" srcOrd="2" destOrd="0" presId="urn:microsoft.com/office/officeart/2005/8/layout/default"/>
    <dgm:cxn modelId="{BFE183A1-F2A9-4E77-BE27-4DEB630FD93C}" type="presParOf" srcId="{E1A08834-7539-4C53-B329-37CE1718DD1A}" destId="{841ED71E-6715-4B50-9963-E6B011E2093B}" srcOrd="3" destOrd="0" presId="urn:microsoft.com/office/officeart/2005/8/layout/default"/>
    <dgm:cxn modelId="{B9B16A0A-66E7-4388-807C-56D5A26AD883}" type="presParOf" srcId="{E1A08834-7539-4C53-B329-37CE1718DD1A}" destId="{8F5EA4DC-C333-46F3-8F5E-1C81F3E1E2E0}" srcOrd="4" destOrd="0" presId="urn:microsoft.com/office/officeart/2005/8/layout/default"/>
    <dgm:cxn modelId="{3385309E-3DA7-4F50-91BA-23018AAF6EB8}" type="presParOf" srcId="{E1A08834-7539-4C53-B329-37CE1718DD1A}" destId="{94F1237D-7736-401F-849E-499E8FB666D1}" srcOrd="5" destOrd="0" presId="urn:microsoft.com/office/officeart/2005/8/layout/default"/>
    <dgm:cxn modelId="{C19D600D-98F9-4940-9BB5-960D9349B759}" type="presParOf" srcId="{E1A08834-7539-4C53-B329-37CE1718DD1A}" destId="{737397EE-68B2-4208-B3DA-67A190BDE784}" srcOrd="6" destOrd="0" presId="urn:microsoft.com/office/officeart/2005/8/layout/default"/>
    <dgm:cxn modelId="{818088F6-A8F6-413D-AA1E-FA9B2BA27012}" type="presParOf" srcId="{E1A08834-7539-4C53-B329-37CE1718DD1A}" destId="{419D69EC-31A9-464A-9855-38048BE287A0}" srcOrd="7" destOrd="0" presId="urn:microsoft.com/office/officeart/2005/8/layout/default"/>
    <dgm:cxn modelId="{4D54C18E-61CE-40FF-B34B-C214A00D24F0}" type="presParOf" srcId="{E1A08834-7539-4C53-B329-37CE1718DD1A}" destId="{7B385373-AAB5-4708-93AE-969F702B6EB9}" srcOrd="8" destOrd="0" presId="urn:microsoft.com/office/officeart/2005/8/layout/default"/>
    <dgm:cxn modelId="{FD63BABA-233E-4DA4-B616-1AB9F6592C10}" type="presParOf" srcId="{E1A08834-7539-4C53-B329-37CE1718DD1A}" destId="{F86E9118-7547-4520-B4D0-1FE5946CFC5D}" srcOrd="9" destOrd="0" presId="urn:microsoft.com/office/officeart/2005/8/layout/default"/>
    <dgm:cxn modelId="{B41E34F7-5D42-40A6-BADF-1C0D68FA01CB}" type="presParOf" srcId="{E1A08834-7539-4C53-B329-37CE1718DD1A}" destId="{3A651E69-4E55-4901-94F2-517332F26789}" srcOrd="10" destOrd="0" presId="urn:microsoft.com/office/officeart/2005/8/layout/default"/>
    <dgm:cxn modelId="{7D510CA3-0A38-466F-B11A-DDA16DF91CF3}" type="presParOf" srcId="{E1A08834-7539-4C53-B329-37CE1718DD1A}" destId="{41AA1E03-8C3C-46C4-8F61-5E5C9C3FB028}" srcOrd="11" destOrd="0" presId="urn:microsoft.com/office/officeart/2005/8/layout/default"/>
    <dgm:cxn modelId="{2F495D19-BF39-4FD1-8E9F-892D4D5C75DC}" type="presParOf" srcId="{E1A08834-7539-4C53-B329-37CE1718DD1A}" destId="{0E0F3F85-62CE-4CA9-8424-25F55F485B49}" srcOrd="12" destOrd="0" presId="urn:microsoft.com/office/officeart/2005/8/layout/default"/>
    <dgm:cxn modelId="{8370A88E-DD7B-496D-8270-F0F93E7581F6}" type="presParOf" srcId="{E1A08834-7539-4C53-B329-37CE1718DD1A}" destId="{9B870828-6027-49E9-8F46-647B1A5CF803}" srcOrd="13" destOrd="0" presId="urn:microsoft.com/office/officeart/2005/8/layout/default"/>
    <dgm:cxn modelId="{02B45EC5-97C6-422A-828C-DFC98667CBEF}" type="presParOf" srcId="{E1A08834-7539-4C53-B329-37CE1718DD1A}" destId="{AB420282-1F35-42A4-A025-ECF7F5005A4E}" srcOrd="14" destOrd="0" presId="urn:microsoft.com/office/officeart/2005/8/layout/default"/>
    <dgm:cxn modelId="{5D6EB6A8-F8BB-4B63-B7A6-7ED379911760}" type="presParOf" srcId="{E1A08834-7539-4C53-B329-37CE1718DD1A}" destId="{FFC51EAB-FB11-4E00-B74A-1092669C7052}" srcOrd="15" destOrd="0" presId="urn:microsoft.com/office/officeart/2005/8/layout/default"/>
    <dgm:cxn modelId="{919FD79A-54E9-4D1E-AD56-5618DF24063A}" type="presParOf" srcId="{E1A08834-7539-4C53-B329-37CE1718DD1A}" destId="{0DB2FCB5-307D-4FA2-BE4A-0FDF23B47332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04F1D8-DFF0-40B6-BA99-8C4E98723A2E}">
      <dsp:nvSpPr>
        <dsp:cNvPr id="0" name=""/>
        <dsp:cNvSpPr/>
      </dsp:nvSpPr>
      <dsp:spPr>
        <a:xfrm>
          <a:off x="0" y="1571912"/>
          <a:ext cx="7467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8548CA-AB91-41D0-B833-29077FFF92C1}">
      <dsp:nvSpPr>
        <dsp:cNvPr id="0" name=""/>
        <dsp:cNvSpPr/>
      </dsp:nvSpPr>
      <dsp:spPr>
        <a:xfrm>
          <a:off x="373380" y="1114352"/>
          <a:ext cx="522732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b="1" kern="1200" dirty="0" smtClean="0"/>
            <a:t>المستوى </a:t>
          </a:r>
          <a:r>
            <a:rPr lang="ar-SA" sz="3100" b="1" kern="1200" dirty="0" err="1" smtClean="0"/>
            <a:t>التحصيلي</a:t>
          </a:r>
          <a:r>
            <a:rPr lang="ar-SA" sz="3100" b="1" kern="1200" dirty="0" smtClean="0"/>
            <a:t> للتلاميذ</a:t>
          </a:r>
          <a:endParaRPr lang="en-US" sz="3100" b="1" kern="1200" dirty="0"/>
        </a:p>
      </dsp:txBody>
      <dsp:txXfrm>
        <a:off x="373380" y="1114352"/>
        <a:ext cx="5227320" cy="915120"/>
      </dsp:txXfrm>
    </dsp:sp>
    <dsp:sp modelId="{C2BA1197-764F-494E-9CCE-37DB8B9D090A}">
      <dsp:nvSpPr>
        <dsp:cNvPr id="0" name=""/>
        <dsp:cNvSpPr/>
      </dsp:nvSpPr>
      <dsp:spPr>
        <a:xfrm>
          <a:off x="0" y="2978072"/>
          <a:ext cx="7467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84BFD-238D-4F1E-8FE7-67C12E0A1A8A}">
      <dsp:nvSpPr>
        <dsp:cNvPr id="0" name=""/>
        <dsp:cNvSpPr/>
      </dsp:nvSpPr>
      <dsp:spPr>
        <a:xfrm>
          <a:off x="373380" y="2520512"/>
          <a:ext cx="522732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b="1" kern="1200" dirty="0" smtClean="0"/>
            <a:t>طرق العمل والتعليم المتبعة في الصف</a:t>
          </a:r>
          <a:endParaRPr lang="en-US" sz="3100" b="1" kern="1200" dirty="0"/>
        </a:p>
      </dsp:txBody>
      <dsp:txXfrm>
        <a:off x="373380" y="2520512"/>
        <a:ext cx="5227320" cy="915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FD8C76-73CD-4ECF-AB11-AFF76AD8D715}">
      <dsp:nvSpPr>
        <dsp:cNvPr id="0" name=""/>
        <dsp:cNvSpPr/>
      </dsp:nvSpPr>
      <dsp:spPr>
        <a:xfrm>
          <a:off x="0" y="255099"/>
          <a:ext cx="7467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7F533-6051-443C-8888-7CD54CA647A7}">
      <dsp:nvSpPr>
        <dsp:cNvPr id="0" name=""/>
        <dsp:cNvSpPr/>
      </dsp:nvSpPr>
      <dsp:spPr>
        <a:xfrm>
          <a:off x="373380" y="33699"/>
          <a:ext cx="52273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/>
            <a:t>موضوع الوحدة التعليمية</a:t>
          </a:r>
          <a:endParaRPr lang="en-US" sz="1500" b="1" kern="1200" dirty="0"/>
        </a:p>
      </dsp:txBody>
      <dsp:txXfrm>
        <a:off x="373380" y="33699"/>
        <a:ext cx="5227320" cy="442800"/>
      </dsp:txXfrm>
    </dsp:sp>
    <dsp:sp modelId="{C11179C0-F4D0-4E8A-AD5A-A02F5A6CE712}">
      <dsp:nvSpPr>
        <dsp:cNvPr id="0" name=""/>
        <dsp:cNvSpPr/>
      </dsp:nvSpPr>
      <dsp:spPr>
        <a:xfrm>
          <a:off x="0" y="935499"/>
          <a:ext cx="7467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C46C0-B762-4FA5-ADAB-FF1981BFED9C}">
      <dsp:nvSpPr>
        <dsp:cNvPr id="0" name=""/>
        <dsp:cNvSpPr/>
      </dsp:nvSpPr>
      <dsp:spPr>
        <a:xfrm>
          <a:off x="373380" y="714099"/>
          <a:ext cx="52273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/>
            <a:t>المواد التعليمية والمصادر المتوفرة لدى التلاميذ</a:t>
          </a:r>
          <a:endParaRPr lang="en-US" sz="1500" b="1" kern="1200" dirty="0"/>
        </a:p>
      </dsp:txBody>
      <dsp:txXfrm>
        <a:off x="373380" y="714099"/>
        <a:ext cx="5227320" cy="442800"/>
      </dsp:txXfrm>
    </dsp:sp>
    <dsp:sp modelId="{CF81147E-C5CD-49B5-A0B9-A1B1B6509785}">
      <dsp:nvSpPr>
        <dsp:cNvPr id="0" name=""/>
        <dsp:cNvSpPr/>
      </dsp:nvSpPr>
      <dsp:spPr>
        <a:xfrm>
          <a:off x="0" y="1615899"/>
          <a:ext cx="7467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72A97C-CCA5-4744-AB75-9FBA41F86F8D}">
      <dsp:nvSpPr>
        <dsp:cNvPr id="0" name=""/>
        <dsp:cNvSpPr/>
      </dsp:nvSpPr>
      <dsp:spPr>
        <a:xfrm>
          <a:off x="370385" y="1380347"/>
          <a:ext cx="52273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/>
            <a:t>تحديد الأهداف التعليمية العامة للوحدة وفق المنهاج</a:t>
          </a:r>
          <a:endParaRPr lang="en-US" sz="1500" b="1" kern="1200" dirty="0"/>
        </a:p>
      </dsp:txBody>
      <dsp:txXfrm>
        <a:off x="370385" y="1380347"/>
        <a:ext cx="5227320" cy="442800"/>
      </dsp:txXfrm>
    </dsp:sp>
    <dsp:sp modelId="{AD7AFFD8-639C-4A13-AAB8-6945D286909E}">
      <dsp:nvSpPr>
        <dsp:cNvPr id="0" name=""/>
        <dsp:cNvSpPr/>
      </dsp:nvSpPr>
      <dsp:spPr>
        <a:xfrm>
          <a:off x="0" y="2296299"/>
          <a:ext cx="7467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566F01-824F-4EFE-8046-4EE51F6B37D1}">
      <dsp:nvSpPr>
        <dsp:cNvPr id="0" name=""/>
        <dsp:cNvSpPr/>
      </dsp:nvSpPr>
      <dsp:spPr>
        <a:xfrm>
          <a:off x="373380" y="2074899"/>
          <a:ext cx="52273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/>
            <a:t>تحديد الأهداف التربوية العامة للوحدة وفق المنهاج</a:t>
          </a:r>
          <a:endParaRPr lang="en-US" sz="1500" b="1" kern="1200" dirty="0"/>
        </a:p>
      </dsp:txBody>
      <dsp:txXfrm>
        <a:off x="373380" y="2074899"/>
        <a:ext cx="5227320" cy="442800"/>
      </dsp:txXfrm>
    </dsp:sp>
    <dsp:sp modelId="{6A134442-8BB5-47A5-843C-A6DF5756AFD4}">
      <dsp:nvSpPr>
        <dsp:cNvPr id="0" name=""/>
        <dsp:cNvSpPr/>
      </dsp:nvSpPr>
      <dsp:spPr>
        <a:xfrm>
          <a:off x="0" y="2976699"/>
          <a:ext cx="7467600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312420" rIns="579569" bIns="106680" numCol="1" spcCol="1270" anchor="t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b="1" kern="1200" dirty="0" smtClean="0"/>
            <a:t>كلمات، مفاهيم ومصطلحات، قواعد ومبادئ</a:t>
          </a:r>
          <a:endParaRPr lang="en-US" sz="1500" b="1" kern="1200" dirty="0"/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b="1" kern="1200" dirty="0" smtClean="0"/>
            <a:t>ما هو معروف للتلاميذ، غير معروف، غير متأكد</a:t>
          </a:r>
          <a:endParaRPr lang="en-US" sz="1500" b="1" kern="1200" dirty="0"/>
        </a:p>
      </dsp:txBody>
      <dsp:txXfrm>
        <a:off x="0" y="2976699"/>
        <a:ext cx="7467600" cy="874125"/>
      </dsp:txXfrm>
    </dsp:sp>
    <dsp:sp modelId="{E27886D9-7C8D-4153-A5C6-CE84222A577B}">
      <dsp:nvSpPr>
        <dsp:cNvPr id="0" name=""/>
        <dsp:cNvSpPr/>
      </dsp:nvSpPr>
      <dsp:spPr>
        <a:xfrm>
          <a:off x="373380" y="2755299"/>
          <a:ext cx="52273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/>
            <a:t>تحليل المضمون التعليمي للوحدة وفق الأمور الآتية</a:t>
          </a:r>
          <a:endParaRPr lang="en-US" sz="1500" b="1" kern="1200" dirty="0"/>
        </a:p>
      </dsp:txBody>
      <dsp:txXfrm>
        <a:off x="373380" y="2755299"/>
        <a:ext cx="5227320" cy="442800"/>
      </dsp:txXfrm>
    </dsp:sp>
    <dsp:sp modelId="{51CB63B0-DA32-45B0-A687-204B5E56E509}">
      <dsp:nvSpPr>
        <dsp:cNvPr id="0" name=""/>
        <dsp:cNvSpPr/>
      </dsp:nvSpPr>
      <dsp:spPr>
        <a:xfrm>
          <a:off x="0" y="4154532"/>
          <a:ext cx="7467600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312420" rIns="579569" bIns="106680" numCol="1" spcCol="1270" anchor="t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b="1" kern="1200" dirty="0" smtClean="0"/>
            <a:t>المصادر الإضافية.</a:t>
          </a:r>
          <a:endParaRPr lang="en-US" sz="1500" b="1" kern="1200" dirty="0"/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b="1" kern="1200" dirty="0" smtClean="0"/>
            <a:t>مواد مساعدة.</a:t>
          </a:r>
          <a:endParaRPr lang="en-US" sz="1500" b="1" kern="1200" dirty="0"/>
        </a:p>
      </dsp:txBody>
      <dsp:txXfrm>
        <a:off x="0" y="4154532"/>
        <a:ext cx="7467600" cy="874125"/>
      </dsp:txXfrm>
    </dsp:sp>
    <dsp:sp modelId="{086E75C3-7E3B-4830-8DA0-410EF17BD454}">
      <dsp:nvSpPr>
        <dsp:cNvPr id="0" name=""/>
        <dsp:cNvSpPr/>
      </dsp:nvSpPr>
      <dsp:spPr>
        <a:xfrm>
          <a:off x="373380" y="3931824"/>
          <a:ext cx="52273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/>
            <a:t>معلومات إضافية عن الوحدة</a:t>
          </a:r>
          <a:endParaRPr lang="en-US" sz="1500" b="1" kern="1200" dirty="0"/>
        </a:p>
      </dsp:txBody>
      <dsp:txXfrm>
        <a:off x="373380" y="3931824"/>
        <a:ext cx="5227320" cy="442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C71543-DD1B-4E7A-821D-9A84574241AC}">
      <dsp:nvSpPr>
        <dsp:cNvPr id="0" name=""/>
        <dsp:cNvSpPr/>
      </dsp:nvSpPr>
      <dsp:spPr>
        <a:xfrm>
          <a:off x="0" y="111813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786F4F-C2AC-4158-B6C9-A130DF69710A}">
      <dsp:nvSpPr>
        <dsp:cNvPr id="0" name=""/>
        <dsp:cNvSpPr/>
      </dsp:nvSpPr>
      <dsp:spPr>
        <a:xfrm>
          <a:off x="373380" y="852452"/>
          <a:ext cx="52273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المواضيع التي لها علاقة بالمجال العاطفي</a:t>
          </a:r>
          <a:endParaRPr lang="en-US" sz="1800" b="1" kern="1200" dirty="0"/>
        </a:p>
      </dsp:txBody>
      <dsp:txXfrm>
        <a:off x="373380" y="852452"/>
        <a:ext cx="5227320" cy="531360"/>
      </dsp:txXfrm>
    </dsp:sp>
    <dsp:sp modelId="{6A2B1FE8-EBD9-4062-ADA2-EB645A43C616}">
      <dsp:nvSpPr>
        <dsp:cNvPr id="0" name=""/>
        <dsp:cNvSpPr/>
      </dsp:nvSpPr>
      <dsp:spPr>
        <a:xfrm>
          <a:off x="0" y="193461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40F67D-2658-45E4-82DD-BA60733C9809}">
      <dsp:nvSpPr>
        <dsp:cNvPr id="0" name=""/>
        <dsp:cNvSpPr/>
      </dsp:nvSpPr>
      <dsp:spPr>
        <a:xfrm>
          <a:off x="373380" y="1668932"/>
          <a:ext cx="52273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اختيار المواضيع التي تلائم تلاميذ الصف</a:t>
          </a:r>
          <a:endParaRPr lang="en-US" sz="1800" b="1" kern="1200" dirty="0"/>
        </a:p>
      </dsp:txBody>
      <dsp:txXfrm>
        <a:off x="373380" y="1668932"/>
        <a:ext cx="5227320" cy="531360"/>
      </dsp:txXfrm>
    </dsp:sp>
    <dsp:sp modelId="{14F164C1-8546-4517-8427-D4058F13BF1B}">
      <dsp:nvSpPr>
        <dsp:cNvPr id="0" name=""/>
        <dsp:cNvSpPr/>
      </dsp:nvSpPr>
      <dsp:spPr>
        <a:xfrm>
          <a:off x="0" y="275109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082C52-3EAB-41B4-859C-8E4275804AD1}">
      <dsp:nvSpPr>
        <dsp:cNvPr id="0" name=""/>
        <dsp:cNvSpPr/>
      </dsp:nvSpPr>
      <dsp:spPr>
        <a:xfrm>
          <a:off x="373380" y="2485412"/>
          <a:ext cx="52273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السبب في اختيارها بناء على تجاربك الذاتية</a:t>
          </a:r>
          <a:endParaRPr lang="en-US" sz="1800" b="1" kern="1200" dirty="0"/>
        </a:p>
      </dsp:txBody>
      <dsp:txXfrm>
        <a:off x="373380" y="2485412"/>
        <a:ext cx="5227320" cy="531360"/>
      </dsp:txXfrm>
    </dsp:sp>
    <dsp:sp modelId="{2BFE40DD-0A22-4DE2-A2A4-69447B85C3C5}">
      <dsp:nvSpPr>
        <dsp:cNvPr id="0" name=""/>
        <dsp:cNvSpPr/>
      </dsp:nvSpPr>
      <dsp:spPr>
        <a:xfrm>
          <a:off x="0" y="356757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C13FE-00C8-484E-8577-CBFB4133CF21}">
      <dsp:nvSpPr>
        <dsp:cNvPr id="0" name=""/>
        <dsp:cNvSpPr/>
      </dsp:nvSpPr>
      <dsp:spPr>
        <a:xfrm>
          <a:off x="373380" y="3301892"/>
          <a:ext cx="52273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هل ستؤثر تجاربك الشخصية على كيفية تدريسك للموضوع؟ كيف؟ </a:t>
          </a:r>
          <a:endParaRPr lang="en-US" sz="1800" b="1" kern="1200" dirty="0"/>
        </a:p>
      </dsp:txBody>
      <dsp:txXfrm>
        <a:off x="373380" y="3301892"/>
        <a:ext cx="5227320" cy="5313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86BC43-2CC7-4A3D-B147-0AB2C49EC260}">
      <dsp:nvSpPr>
        <dsp:cNvPr id="0" name=""/>
        <dsp:cNvSpPr/>
      </dsp:nvSpPr>
      <dsp:spPr>
        <a:xfrm>
          <a:off x="0" y="335312"/>
          <a:ext cx="7467600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416560" rIns="579569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/>
            <a:t>تمعن في قائمة المواضيع التي حضرتها في البطاقة رقم 3، حاول أن تختار منها المواضيع التي تلائم المستوى الفكري للتلاميذ.( اعتمد على ما قاله بياجيه وبرونر في هذا المجال).</a:t>
          </a:r>
          <a:endParaRPr lang="en-US" sz="2000" b="1" kern="1200" dirty="0"/>
        </a:p>
      </dsp:txBody>
      <dsp:txXfrm>
        <a:off x="0" y="335312"/>
        <a:ext cx="7467600" cy="1386000"/>
      </dsp:txXfrm>
    </dsp:sp>
    <dsp:sp modelId="{F96D9BF4-8082-4ADD-8EED-592D3BE4370B}">
      <dsp:nvSpPr>
        <dsp:cNvPr id="0" name=""/>
        <dsp:cNvSpPr/>
      </dsp:nvSpPr>
      <dsp:spPr>
        <a:xfrm>
          <a:off x="373380" y="40112"/>
          <a:ext cx="52273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المرحلة الأولى</a:t>
          </a:r>
          <a:endParaRPr lang="en-US" sz="2000" b="1" kern="1200" dirty="0"/>
        </a:p>
      </dsp:txBody>
      <dsp:txXfrm>
        <a:off x="373380" y="40112"/>
        <a:ext cx="5227320" cy="590400"/>
      </dsp:txXfrm>
    </dsp:sp>
    <dsp:sp modelId="{D65BDF14-3A2A-4A2E-8D89-5604F57C25AB}">
      <dsp:nvSpPr>
        <dsp:cNvPr id="0" name=""/>
        <dsp:cNvSpPr/>
      </dsp:nvSpPr>
      <dsp:spPr>
        <a:xfrm>
          <a:off x="0" y="2124512"/>
          <a:ext cx="7467600" cy="270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416560" rIns="579569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/>
            <a:t>كون نشاطات وإجراءات ستقوم </a:t>
          </a:r>
          <a:r>
            <a:rPr lang="ar-SA" sz="2000" b="1" kern="1200" dirty="0" err="1" smtClean="0"/>
            <a:t>بها</a:t>
          </a:r>
          <a:r>
            <a:rPr lang="ar-SA" sz="2000" b="1" kern="1200" dirty="0" smtClean="0"/>
            <a:t> لتوضيح المواضيع والمفاهيم التي اخترتها وفقًا للبند السابق، وحاول فحصها وفق الأسئلة </a:t>
          </a:r>
          <a:r>
            <a:rPr lang="ar-SA" sz="2000" b="1" kern="1200" dirty="0" err="1" smtClean="0"/>
            <a:t>الأتية</a:t>
          </a:r>
          <a:r>
            <a:rPr lang="ar-SA" sz="2000" b="1" kern="1200" dirty="0" smtClean="0"/>
            <a:t>:</a:t>
          </a:r>
          <a:endParaRPr lang="en-US" sz="2000" b="1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/>
            <a:t>1. أي النشاطات تستوجب تفكيرًا محسوسًا من قبل التلاميذ؟</a:t>
          </a:r>
          <a:endParaRPr lang="en-US" sz="2000" b="1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/>
            <a:t>2.  أي النشاطات تستوجب تفكيرًا مجردًا من قبل التلاميذ؟</a:t>
          </a:r>
          <a:endParaRPr lang="en-US" sz="2000" b="1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/>
            <a:t>3. أي النشاطات ستكون جذابة ومثيرة أكثر للتلاميذ؟</a:t>
          </a:r>
          <a:endParaRPr lang="en-US" sz="2000" b="1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/>
            <a:t>4. ما سبب اختيارك لهذه المواضيع؟</a:t>
          </a:r>
          <a:endParaRPr lang="en-US" sz="2000" b="1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/>
            <a:t>5. اكتب قائمة جديدة للمواضيع والنشاطات المتعلقة بالوحدة التعليمية.</a:t>
          </a:r>
          <a:endParaRPr lang="en-US" sz="2000" b="1" kern="1200" dirty="0"/>
        </a:p>
      </dsp:txBody>
      <dsp:txXfrm>
        <a:off x="0" y="2124512"/>
        <a:ext cx="7467600" cy="2709000"/>
      </dsp:txXfrm>
    </dsp:sp>
    <dsp:sp modelId="{BB5A38C6-F5E4-48E0-8851-AA4141A3E939}">
      <dsp:nvSpPr>
        <dsp:cNvPr id="0" name=""/>
        <dsp:cNvSpPr/>
      </dsp:nvSpPr>
      <dsp:spPr>
        <a:xfrm>
          <a:off x="373380" y="1829312"/>
          <a:ext cx="52273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المرحلة الثانية</a:t>
          </a:r>
          <a:endParaRPr lang="en-US" sz="2000" b="1" kern="1200" dirty="0"/>
        </a:p>
      </dsp:txBody>
      <dsp:txXfrm>
        <a:off x="373380" y="1829312"/>
        <a:ext cx="5227320" cy="5904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618A88-7381-4CE5-AE9A-F7A6B477140D}">
      <dsp:nvSpPr>
        <dsp:cNvPr id="0" name=""/>
        <dsp:cNvSpPr/>
      </dsp:nvSpPr>
      <dsp:spPr>
        <a:xfrm>
          <a:off x="0" y="2731650"/>
          <a:ext cx="7467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A8F69D-56CF-4F6D-A84F-6C35C12084E7}">
      <dsp:nvSpPr>
        <dsp:cNvPr id="0" name=""/>
        <dsp:cNvSpPr/>
      </dsp:nvSpPr>
      <dsp:spPr>
        <a:xfrm>
          <a:off x="373380" y="1612774"/>
          <a:ext cx="5227320" cy="1428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 smtClean="0"/>
            <a:t>أي الفعاليات النفس حركية موجودة في الوحدة التعليمية؟</a:t>
          </a:r>
          <a:endParaRPr lang="en-US" sz="2100" b="1" kern="1200" dirty="0"/>
        </a:p>
      </dsp:txBody>
      <dsp:txXfrm>
        <a:off x="373380" y="1612774"/>
        <a:ext cx="5227320" cy="142883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C055BE-D7E8-4072-8D09-12E42DD23CA9}">
      <dsp:nvSpPr>
        <dsp:cNvPr id="0" name=""/>
        <dsp:cNvSpPr/>
      </dsp:nvSpPr>
      <dsp:spPr>
        <a:xfrm>
          <a:off x="0" y="2206434"/>
          <a:ext cx="7467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AF0453-AABE-49D4-9230-3339C0587773}">
      <dsp:nvSpPr>
        <dsp:cNvPr id="0" name=""/>
        <dsp:cNvSpPr/>
      </dsp:nvSpPr>
      <dsp:spPr>
        <a:xfrm>
          <a:off x="373015" y="1507990"/>
          <a:ext cx="5222215" cy="846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/>
            <a:t>تمعن في مضامين الوحدة وحاول أن تستخرج المواضيع والمفاهيم الاجتماعية منها.</a:t>
          </a:r>
          <a:endParaRPr lang="en-US" sz="1000" b="1" kern="1200" dirty="0"/>
        </a:p>
      </dsp:txBody>
      <dsp:txXfrm>
        <a:off x="373015" y="1507990"/>
        <a:ext cx="5222215" cy="846043"/>
      </dsp:txXfrm>
    </dsp:sp>
    <dsp:sp modelId="{4B9EF335-8722-4B32-A05B-21986A65EFB7}">
      <dsp:nvSpPr>
        <dsp:cNvPr id="0" name=""/>
        <dsp:cNvSpPr/>
      </dsp:nvSpPr>
      <dsp:spPr>
        <a:xfrm>
          <a:off x="0" y="2660034"/>
          <a:ext cx="7467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71340-620A-4E15-929E-57517C695F16}">
      <dsp:nvSpPr>
        <dsp:cNvPr id="0" name=""/>
        <dsp:cNvSpPr/>
      </dsp:nvSpPr>
      <dsp:spPr>
        <a:xfrm>
          <a:off x="373380" y="2512434"/>
          <a:ext cx="52273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/>
            <a:t>حلل هذه المواضيع والمفاهيم الاجتماعية، وحاول أن تجد مدى أثرها على التلاميذ من مختلف الطبقات الاجتماعية.</a:t>
          </a:r>
          <a:endParaRPr lang="en-US" sz="1000" b="1" kern="1200" dirty="0"/>
        </a:p>
      </dsp:txBody>
      <dsp:txXfrm>
        <a:off x="373380" y="2512434"/>
        <a:ext cx="5227320" cy="295200"/>
      </dsp:txXfrm>
    </dsp:sp>
    <dsp:sp modelId="{AC58CA8E-291A-4A0C-AE9A-BF426C27B282}">
      <dsp:nvSpPr>
        <dsp:cNvPr id="0" name=""/>
        <dsp:cNvSpPr/>
      </dsp:nvSpPr>
      <dsp:spPr>
        <a:xfrm>
          <a:off x="0" y="3113634"/>
          <a:ext cx="7467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25AE3B-8C2B-4FEF-B615-0B0B9ED8892E}">
      <dsp:nvSpPr>
        <dsp:cNvPr id="0" name=""/>
        <dsp:cNvSpPr/>
      </dsp:nvSpPr>
      <dsp:spPr>
        <a:xfrm>
          <a:off x="373380" y="2966034"/>
          <a:ext cx="52273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/>
            <a:t>حاول أن تجد الفروق في هذه المضامين على التلاميذ والتلميذات.</a:t>
          </a:r>
          <a:endParaRPr lang="en-US" sz="1000" b="1" kern="1200" dirty="0"/>
        </a:p>
      </dsp:txBody>
      <dsp:txXfrm>
        <a:off x="373380" y="2966034"/>
        <a:ext cx="5227320" cy="2952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9CB740-AF43-4466-8051-560D53AB86EF}">
      <dsp:nvSpPr>
        <dsp:cNvPr id="0" name=""/>
        <dsp:cNvSpPr/>
      </dsp:nvSpPr>
      <dsp:spPr>
        <a:xfrm>
          <a:off x="0" y="103187"/>
          <a:ext cx="2333625" cy="140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الأهداف العامة التعليمية</a:t>
          </a:r>
          <a:endParaRPr lang="en-US" sz="2300" b="1" kern="1200" dirty="0"/>
        </a:p>
      </dsp:txBody>
      <dsp:txXfrm>
        <a:off x="0" y="103187"/>
        <a:ext cx="2333625" cy="1400175"/>
      </dsp:txXfrm>
    </dsp:sp>
    <dsp:sp modelId="{86599AEA-7F5E-4D26-925A-ABD78FD81E35}">
      <dsp:nvSpPr>
        <dsp:cNvPr id="0" name=""/>
        <dsp:cNvSpPr/>
      </dsp:nvSpPr>
      <dsp:spPr>
        <a:xfrm>
          <a:off x="2458613" y="100611"/>
          <a:ext cx="2333625" cy="140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المهارات والنشاطات</a:t>
          </a:r>
          <a:endParaRPr lang="en-US" sz="2300" b="1" kern="1200" dirty="0"/>
        </a:p>
      </dsp:txBody>
      <dsp:txXfrm>
        <a:off x="2458613" y="100611"/>
        <a:ext cx="2333625" cy="1400175"/>
      </dsp:txXfrm>
    </dsp:sp>
    <dsp:sp modelId="{8F5EA4DC-C333-46F3-8F5E-1C81F3E1E2E0}">
      <dsp:nvSpPr>
        <dsp:cNvPr id="0" name=""/>
        <dsp:cNvSpPr/>
      </dsp:nvSpPr>
      <dsp:spPr>
        <a:xfrm>
          <a:off x="5133975" y="103187"/>
          <a:ext cx="2333625" cy="140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طبيعة الوحدة</a:t>
          </a:r>
        </a:p>
      </dsp:txBody>
      <dsp:txXfrm>
        <a:off x="5133975" y="103187"/>
        <a:ext cx="2333625" cy="1400175"/>
      </dsp:txXfrm>
    </dsp:sp>
    <dsp:sp modelId="{737397EE-68B2-4208-B3DA-67A190BDE784}">
      <dsp:nvSpPr>
        <dsp:cNvPr id="0" name=""/>
        <dsp:cNvSpPr/>
      </dsp:nvSpPr>
      <dsp:spPr>
        <a:xfrm>
          <a:off x="0" y="1736724"/>
          <a:ext cx="2333625" cy="140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الموضوعات الثانوية</a:t>
          </a:r>
          <a:endParaRPr lang="en-US" sz="2300" b="1" kern="1200" dirty="0"/>
        </a:p>
      </dsp:txBody>
      <dsp:txXfrm>
        <a:off x="0" y="1736724"/>
        <a:ext cx="2333625" cy="1400175"/>
      </dsp:txXfrm>
    </dsp:sp>
    <dsp:sp modelId="{7B385373-AAB5-4708-93AE-969F702B6EB9}">
      <dsp:nvSpPr>
        <dsp:cNvPr id="0" name=""/>
        <dsp:cNvSpPr/>
      </dsp:nvSpPr>
      <dsp:spPr>
        <a:xfrm>
          <a:off x="2566987" y="1736724"/>
          <a:ext cx="2333625" cy="140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الموضوعات الرئيسية</a:t>
          </a:r>
          <a:endParaRPr lang="en-US" sz="2300" b="1" kern="1200" dirty="0"/>
        </a:p>
      </dsp:txBody>
      <dsp:txXfrm>
        <a:off x="2566987" y="1736724"/>
        <a:ext cx="2333625" cy="1400175"/>
      </dsp:txXfrm>
    </dsp:sp>
    <dsp:sp modelId="{3A651E69-4E55-4901-94F2-517332F26789}">
      <dsp:nvSpPr>
        <dsp:cNvPr id="0" name=""/>
        <dsp:cNvSpPr/>
      </dsp:nvSpPr>
      <dsp:spPr>
        <a:xfrm>
          <a:off x="5133975" y="1736724"/>
          <a:ext cx="2333625" cy="140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الأهداف التربوية</a:t>
          </a:r>
          <a:endParaRPr lang="en-US" sz="2300" b="1" kern="1200" dirty="0"/>
        </a:p>
      </dsp:txBody>
      <dsp:txXfrm>
        <a:off x="5133975" y="1736724"/>
        <a:ext cx="2333625" cy="1400175"/>
      </dsp:txXfrm>
    </dsp:sp>
    <dsp:sp modelId="{0E0F3F85-62CE-4CA9-8424-25F55F485B49}">
      <dsp:nvSpPr>
        <dsp:cNvPr id="0" name=""/>
        <dsp:cNvSpPr/>
      </dsp:nvSpPr>
      <dsp:spPr>
        <a:xfrm>
          <a:off x="0" y="3370262"/>
          <a:ext cx="2333625" cy="140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الفعاليات المتعلقة بكل مادة أو وسيلة</a:t>
          </a:r>
        </a:p>
      </dsp:txBody>
      <dsp:txXfrm>
        <a:off x="0" y="3370262"/>
        <a:ext cx="2333625" cy="1400175"/>
      </dsp:txXfrm>
    </dsp:sp>
    <dsp:sp modelId="{AB420282-1F35-42A4-A025-ECF7F5005A4E}">
      <dsp:nvSpPr>
        <dsp:cNvPr id="0" name=""/>
        <dsp:cNvSpPr/>
      </dsp:nvSpPr>
      <dsp:spPr>
        <a:xfrm>
          <a:off x="2615293" y="3340970"/>
          <a:ext cx="2333625" cy="140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الوسائل التعليمية التي تحتاجها لتدريس الوحدة</a:t>
          </a:r>
          <a:endParaRPr lang="en-US" sz="2300" b="1" kern="1200" dirty="0"/>
        </a:p>
      </dsp:txBody>
      <dsp:txXfrm>
        <a:off x="2615293" y="3340970"/>
        <a:ext cx="2333625" cy="1400175"/>
      </dsp:txXfrm>
    </dsp:sp>
    <dsp:sp modelId="{0DB2FCB5-307D-4FA2-BE4A-0FDF23B47332}">
      <dsp:nvSpPr>
        <dsp:cNvPr id="0" name=""/>
        <dsp:cNvSpPr/>
      </dsp:nvSpPr>
      <dsp:spPr>
        <a:xfrm>
          <a:off x="5133975" y="3370262"/>
          <a:ext cx="2333625" cy="140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الموضوعات التعليمية والمصادر التي تحتاجها لتدريس الوحدة</a:t>
          </a:r>
          <a:endParaRPr lang="en-US" sz="2300" b="1" kern="1200" dirty="0"/>
        </a:p>
      </dsp:txBody>
      <dsp:txXfrm>
        <a:off x="5133975" y="3370262"/>
        <a:ext cx="2333625" cy="1400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7BF93-595F-4187-B4AF-02A668DF8E01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E7734-30CA-418F-8176-09B2E8702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E7734-30CA-418F-8176-09B2E870234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0" y="1340768"/>
            <a:ext cx="6172200" cy="2376264"/>
          </a:xfrm>
        </p:spPr>
        <p:txBody>
          <a:bodyPr/>
          <a:lstStyle/>
          <a:p>
            <a:pPr algn="ctr" rtl="1"/>
            <a:r>
              <a:rPr lang="ar-SA" dirty="0" smtClean="0"/>
              <a:t>تخطيط الوحدة التعليمية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 smtClean="0"/>
              <a:t>تكملة---   بطاقة رقم 1 </a:t>
            </a:r>
            <a:endParaRPr lang="en-US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 smtClean="0"/>
              <a:t>بطاقة رقم 2</a:t>
            </a:r>
            <a:br>
              <a:rPr lang="ar-SA" b="1" dirty="0" smtClean="0"/>
            </a:br>
            <a:r>
              <a:rPr lang="ar-SA" b="1" dirty="0" smtClean="0"/>
              <a:t>معلومات عامة عن المضامين</a:t>
            </a:r>
            <a:endParaRPr lang="en-US" b="1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sz="quarter" idx="1"/>
          </p:nvPr>
        </p:nvGraphicFramePr>
        <p:xfrm>
          <a:off x="457200" y="1412776"/>
          <a:ext cx="7467600" cy="5061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2400" b="1" dirty="0" smtClean="0"/>
              <a:t>بطاقة رقم 3 </a:t>
            </a:r>
            <a:br>
              <a:rPr lang="ar-SA" sz="2400" b="1" dirty="0" smtClean="0"/>
            </a:br>
            <a:r>
              <a:rPr lang="ar-SA" sz="2400" b="1" dirty="0" smtClean="0"/>
              <a:t>تحليل النواحي الوجدانية العاطفية للمضامين في الوحدة التعليمية</a:t>
            </a:r>
            <a:endParaRPr lang="en-US" sz="24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2400" b="1" dirty="0" smtClean="0"/>
              <a:t>بطاقة رقم 4</a:t>
            </a:r>
            <a:br>
              <a:rPr lang="ar-SA" sz="2400" b="1" dirty="0" smtClean="0"/>
            </a:br>
            <a:r>
              <a:rPr lang="ar-SA" sz="2400" b="1" dirty="0" smtClean="0"/>
              <a:t>تحليل النواحي النفسية العقلية</a:t>
            </a:r>
            <a:endParaRPr lang="en-US" sz="24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2400" b="1" dirty="0" smtClean="0"/>
              <a:t>بطاقة رقم 5</a:t>
            </a:r>
            <a:br>
              <a:rPr lang="ar-SA" sz="2400" b="1" dirty="0" smtClean="0"/>
            </a:br>
            <a:r>
              <a:rPr lang="ar-SA" sz="2400" b="1" dirty="0" smtClean="0"/>
              <a:t>تحليل النواحي النفس حركية</a:t>
            </a:r>
            <a:endParaRPr lang="en-US" sz="24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2400" b="1" dirty="0" smtClean="0"/>
              <a:t>بطاقة رقم 6</a:t>
            </a:r>
            <a:br>
              <a:rPr lang="ar-SA" sz="2400" b="1" dirty="0" smtClean="0"/>
            </a:br>
            <a:r>
              <a:rPr lang="ar-SA" sz="2400" b="1" dirty="0" smtClean="0"/>
              <a:t>تحليل النواحي الاجتماعية</a:t>
            </a:r>
            <a:endParaRPr lang="en-US" sz="24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2400" b="1" dirty="0" smtClean="0"/>
              <a:t>بطاقة رقم 8</a:t>
            </a:r>
            <a:br>
              <a:rPr lang="ar-SA" sz="2400" b="1" dirty="0" smtClean="0"/>
            </a:br>
            <a:r>
              <a:rPr lang="ar-SA" sz="2400" b="1" dirty="0" smtClean="0"/>
              <a:t>تخطيط التعليم</a:t>
            </a:r>
            <a:endParaRPr lang="en-US" sz="24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1124744"/>
            <a:ext cx="6172200" cy="2880320"/>
          </a:xfrm>
        </p:spPr>
        <p:txBody>
          <a:bodyPr/>
          <a:lstStyle/>
          <a:p>
            <a:pPr algn="ctr" rtl="1">
              <a:lnSpc>
                <a:spcPct val="150000"/>
              </a:lnSpc>
            </a:pPr>
            <a:r>
              <a:rPr lang="ar-SA" dirty="0" smtClean="0"/>
              <a:t>حدد نماذج التعليم وطرائق التدريس الملائمة لتدريس الوحدة، مبينًا الأسباب التي دعتك لاختيارها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שפע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219</TotalTime>
  <Words>323</Words>
  <Application>Microsoft Office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חלון</vt:lpstr>
      <vt:lpstr>تخطيط الوحدة التعليمية</vt:lpstr>
      <vt:lpstr>تكملة---   بطاقة رقم 1 </vt:lpstr>
      <vt:lpstr> بطاقة رقم 2 معلومات عامة عن المضامين</vt:lpstr>
      <vt:lpstr>بطاقة رقم 3  تحليل النواحي الوجدانية العاطفية للمضامين في الوحدة التعليمية</vt:lpstr>
      <vt:lpstr>بطاقة رقم 4 تحليل النواحي النفسية العقلية</vt:lpstr>
      <vt:lpstr>بطاقة رقم 5 تحليل النواحي النفس حركية</vt:lpstr>
      <vt:lpstr>بطاقة رقم 6 تحليل النواحي الاجتماعية</vt:lpstr>
      <vt:lpstr>بطاقة رقم 8 تخطيط التعليم</vt:lpstr>
      <vt:lpstr>حدد نماذج التعليم وطرائق التدريس الملائمة لتدريس الوحدة، مبينًا الأسباب التي دعتك لاختيارها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تخطيط الوحدة التعليمية</dc:title>
  <dc:creator>Alaa</dc:creator>
  <cp:lastModifiedBy>qsm</cp:lastModifiedBy>
  <cp:revision>59</cp:revision>
  <dcterms:created xsi:type="dcterms:W3CDTF">2008-12-14T03:07:04Z</dcterms:created>
  <dcterms:modified xsi:type="dcterms:W3CDTF">2013-02-16T10:04:15Z</dcterms:modified>
</cp:coreProperties>
</file>