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6" r:id="rId3"/>
    <p:sldId id="265" r:id="rId4"/>
    <p:sldId id="259" r:id="rId5"/>
    <p:sldId id="266" r:id="rId6"/>
    <p:sldId id="260" r:id="rId7"/>
    <p:sldId id="267" r:id="rId8"/>
    <p:sldId id="261" r:id="rId9"/>
    <p:sldId id="268" r:id="rId10"/>
    <p:sldId id="270" r:id="rId11"/>
    <p:sldId id="269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12/15/2012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47C9B81F-C347-4BEF-BFDF-29C42F48304A}" type="datetimeFigureOut">
              <a:rPr lang="en-US" smtClean="0"/>
              <a:pPr/>
              <a:t>12/15/2012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2160" y="0"/>
            <a:ext cx="313184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87824" y="0"/>
            <a:ext cx="3024336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228184" y="260648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اي كوكب سيار هو الاقرب الى الشمس؟</a:t>
            </a:r>
            <a:endParaRPr lang="en-US" sz="2000" b="1" dirty="0" smtClean="0">
              <a:latin typeface="Arial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0" name="Oval 9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7668344" y="1340768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الزهرة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2987824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1" name="Oval 20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6300192" y="234888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عطارد</a:t>
            </a:r>
            <a:endParaRPr lang="en-US" dirty="0"/>
          </a:p>
        </p:txBody>
      </p:sp>
      <p:sp>
        <p:nvSpPr>
          <p:cNvPr id="22" name="Oval 21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7668344" y="234888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المريخ</a:t>
            </a:r>
            <a:endParaRPr lang="en-US" dirty="0"/>
          </a:p>
        </p:txBody>
      </p:sp>
      <p:sp>
        <p:nvSpPr>
          <p:cNvPr id="23" name="Oval 22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6300192" y="1340768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زحل</a:t>
            </a:r>
            <a:endParaRPr lang="en-US" sz="2400" dirty="0"/>
          </a:p>
        </p:txBody>
      </p:sp>
      <p:sp>
        <p:nvSpPr>
          <p:cNvPr id="24" name="Rounded Rectangle 23"/>
          <p:cNvSpPr/>
          <p:nvPr/>
        </p:nvSpPr>
        <p:spPr>
          <a:xfrm>
            <a:off x="3131840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اي من الكواكب التالية هو كوكب سيار قزمي؟</a:t>
            </a:r>
            <a:endParaRPr lang="en-US" sz="2000" b="1" dirty="0" smtClean="0">
              <a:latin typeface="Arial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1547664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543</a:t>
            </a:r>
            <a:endParaRPr lang="en-US" sz="2000" dirty="0"/>
          </a:p>
        </p:txBody>
      </p:sp>
      <p:sp>
        <p:nvSpPr>
          <p:cNvPr id="26" name="Oval 25"/>
          <p:cNvSpPr/>
          <p:nvPr/>
        </p:nvSpPr>
        <p:spPr>
          <a:xfrm>
            <a:off x="3203848" y="2204864"/>
            <a:ext cx="129614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المشتري</a:t>
            </a:r>
            <a:endParaRPr lang="en-US" sz="2000" dirty="0"/>
          </a:p>
        </p:txBody>
      </p:sp>
      <p:sp>
        <p:nvSpPr>
          <p:cNvPr id="27" name="Oval 26"/>
          <p:cNvSpPr/>
          <p:nvPr/>
        </p:nvSpPr>
        <p:spPr>
          <a:xfrm>
            <a:off x="4644008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الارض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203848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بلوتو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4644008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زحل</a:t>
            </a:r>
            <a:endParaRPr lang="en-US" sz="2400" dirty="0"/>
          </a:p>
        </p:txBody>
      </p:sp>
      <p:sp>
        <p:nvSpPr>
          <p:cNvPr id="30" name="Rounded Rectangle 29"/>
          <p:cNvSpPr/>
          <p:nvPr/>
        </p:nvSpPr>
        <p:spPr>
          <a:xfrm>
            <a:off x="179512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spcBef>
                <a:spcPct val="50000"/>
              </a:spcBef>
            </a:pPr>
            <a:r>
              <a:rPr lang="ar-AE" sz="2000" b="1" dirty="0" smtClean="0"/>
              <a:t>ما هو طول السنة لكوكب الارض؟</a:t>
            </a:r>
            <a:endParaRPr lang="en-US" sz="2000" b="1" dirty="0" smtClean="0"/>
          </a:p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51520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170</a:t>
            </a:r>
            <a:endParaRPr lang="en-US" sz="2000" dirty="0"/>
          </a:p>
        </p:txBody>
      </p:sp>
      <p:sp>
        <p:nvSpPr>
          <p:cNvPr id="32" name="Oval 31"/>
          <p:cNvSpPr/>
          <p:nvPr/>
        </p:nvSpPr>
        <p:spPr>
          <a:xfrm>
            <a:off x="1619672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365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251520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230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5004048" y="3501008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مكون بالاساس من جليد وغبار.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فمن انا؟</a:t>
            </a:r>
            <a:endParaRPr lang="en-US" sz="2000" b="1" dirty="0" smtClean="0">
              <a:latin typeface="Arial" pitchFamily="34" charset="0"/>
            </a:endParaRPr>
          </a:p>
        </p:txBody>
      </p:sp>
      <p:sp>
        <p:nvSpPr>
          <p:cNvPr id="39" name="Hexagon 38"/>
          <p:cNvSpPr/>
          <p:nvPr/>
        </p:nvSpPr>
        <p:spPr>
          <a:xfrm>
            <a:off x="5148064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النجم</a:t>
            </a:r>
            <a:endParaRPr lang="en-US" sz="2400" dirty="0"/>
          </a:p>
        </p:txBody>
      </p:sp>
      <p:sp>
        <p:nvSpPr>
          <p:cNvPr id="43" name="Hexagon 42"/>
          <p:cNvSpPr/>
          <p:nvPr/>
        </p:nvSpPr>
        <p:spPr>
          <a:xfrm>
            <a:off x="7236296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المذنب</a:t>
            </a:r>
            <a:endParaRPr lang="en-US" sz="2400" dirty="0"/>
          </a:p>
        </p:txBody>
      </p:sp>
      <p:sp>
        <p:nvSpPr>
          <p:cNvPr id="44" name="Hexagon 43"/>
          <p:cNvSpPr/>
          <p:nvPr/>
        </p:nvSpPr>
        <p:spPr>
          <a:xfrm>
            <a:off x="5148064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الكوكب</a:t>
            </a:r>
            <a:endParaRPr lang="en-US" dirty="0"/>
          </a:p>
        </p:txBody>
      </p:sp>
      <p:sp>
        <p:nvSpPr>
          <p:cNvPr id="45" name="Hexagon 44"/>
          <p:cNvSpPr/>
          <p:nvPr/>
        </p:nvSpPr>
        <p:spPr>
          <a:xfrm>
            <a:off x="7236296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الكويكب</a:t>
            </a:r>
            <a:endParaRPr lang="en-US" sz="2400" dirty="0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93984">
            <a:off x="1998711" y="15040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ar-AE" sz="8000" b="1" dirty="0" smtClean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التلسكوب</a:t>
            </a:r>
            <a:endParaRPr lang="en-US" sz="8000" b="1" dirty="0">
              <a:ln w="19050">
                <a:solidFill>
                  <a:schemeClr val="bg1"/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Picture 2" descr="telesco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4019550"/>
            <a:ext cx="3810000" cy="2838450"/>
          </a:xfrm>
          <a:prstGeom prst="rect">
            <a:avLst/>
          </a:prstGeom>
        </p:spPr>
      </p:pic>
      <p:pic>
        <p:nvPicPr>
          <p:cNvPr id="4" name="Picture 3" descr="Smiiilleeyyy picnik phot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729873">
            <a:off x="160435" y="136377"/>
            <a:ext cx="2664296" cy="1620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87824" y="0"/>
            <a:ext cx="3024336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2987824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131840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اي من الكواكب التالية هو كوكب سيار قزمي؟</a:t>
            </a:r>
            <a:endParaRPr lang="en-US" sz="2000" b="1" dirty="0" smtClean="0">
              <a:latin typeface="Arial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5" name="Oval 24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1547664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543</a:t>
            </a:r>
            <a:endParaRPr lang="en-US" sz="2000" dirty="0"/>
          </a:p>
        </p:txBody>
      </p:sp>
      <p:sp>
        <p:nvSpPr>
          <p:cNvPr id="26" name="Oval 25">
            <a:hlinkClick r:id="rId3" action="ppaction://hlinksldjump">
              <a:snd r:embed="rId2" name="explode.wav"/>
            </a:hlinkClick>
          </p:cNvPr>
          <p:cNvSpPr/>
          <p:nvPr/>
        </p:nvSpPr>
        <p:spPr>
          <a:xfrm>
            <a:off x="3203848" y="2204864"/>
            <a:ext cx="129614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المشتري</a:t>
            </a:r>
            <a:endParaRPr lang="en-US" sz="2000" dirty="0"/>
          </a:p>
        </p:txBody>
      </p:sp>
      <p:sp>
        <p:nvSpPr>
          <p:cNvPr id="27" name="Oval 26">
            <a:hlinkClick r:id="rId3" action="ppaction://hlinksldjump">
              <a:snd r:embed="rId2" name="explode.wav"/>
            </a:hlinkClick>
          </p:cNvPr>
          <p:cNvSpPr/>
          <p:nvPr/>
        </p:nvSpPr>
        <p:spPr>
          <a:xfrm>
            <a:off x="4644008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الارض</a:t>
            </a:r>
            <a:endParaRPr lang="en-US" dirty="0"/>
          </a:p>
        </p:txBody>
      </p:sp>
      <p:sp>
        <p:nvSpPr>
          <p:cNvPr id="28" name="Oval 27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3203848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بلوتو</a:t>
            </a:r>
            <a:endParaRPr lang="en-US" dirty="0"/>
          </a:p>
        </p:txBody>
      </p:sp>
      <p:sp>
        <p:nvSpPr>
          <p:cNvPr id="29" name="Oval 28">
            <a:hlinkClick r:id="rId3" action="ppaction://hlinksldjump">
              <a:snd r:embed="rId2" name="explode.wav"/>
            </a:hlinkClick>
          </p:cNvPr>
          <p:cNvSpPr/>
          <p:nvPr/>
        </p:nvSpPr>
        <p:spPr>
          <a:xfrm>
            <a:off x="4644008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زحل</a:t>
            </a:r>
            <a:endParaRPr lang="en-US" sz="2400" dirty="0"/>
          </a:p>
        </p:txBody>
      </p:sp>
      <p:sp>
        <p:nvSpPr>
          <p:cNvPr id="30" name="Rounded Rectangle 29"/>
          <p:cNvSpPr/>
          <p:nvPr/>
        </p:nvSpPr>
        <p:spPr>
          <a:xfrm>
            <a:off x="179512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spcBef>
                <a:spcPct val="50000"/>
              </a:spcBef>
            </a:pPr>
            <a:r>
              <a:rPr lang="ar-AE" sz="2000" b="1" dirty="0" smtClean="0"/>
              <a:t>ما هو طول السنة لكوكب الارض؟</a:t>
            </a:r>
            <a:endParaRPr lang="en-US" sz="2000" b="1" dirty="0" smtClean="0"/>
          </a:p>
          <a:p>
            <a:pPr algn="ctr"/>
            <a:endParaRPr lang="en-US" dirty="0"/>
          </a:p>
        </p:txBody>
      </p:sp>
      <p:sp>
        <p:nvSpPr>
          <p:cNvPr id="31" name="Oval 30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251520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170</a:t>
            </a:r>
            <a:endParaRPr lang="en-US" sz="2000" dirty="0"/>
          </a:p>
        </p:txBody>
      </p:sp>
      <p:sp>
        <p:nvSpPr>
          <p:cNvPr id="32" name="Oval 31"/>
          <p:cNvSpPr/>
          <p:nvPr/>
        </p:nvSpPr>
        <p:spPr>
          <a:xfrm>
            <a:off x="1619672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365</a:t>
            </a:r>
            <a:endParaRPr lang="en-US" dirty="0"/>
          </a:p>
        </p:txBody>
      </p:sp>
      <p:sp>
        <p:nvSpPr>
          <p:cNvPr id="33" name="Oval 32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251520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230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5004048" y="3501008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مكون بالاساس من جليد وغبار.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فمن انا؟</a:t>
            </a:r>
            <a:endParaRPr lang="en-US" sz="2000" b="1" dirty="0" smtClean="0">
              <a:latin typeface="Arial" pitchFamily="34" charset="0"/>
            </a:endParaRPr>
          </a:p>
        </p:txBody>
      </p:sp>
      <p:sp>
        <p:nvSpPr>
          <p:cNvPr id="39" name="Hexagon 38"/>
          <p:cNvSpPr/>
          <p:nvPr/>
        </p:nvSpPr>
        <p:spPr>
          <a:xfrm>
            <a:off x="5148064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النجم</a:t>
            </a:r>
            <a:endParaRPr lang="en-US" sz="2400" dirty="0"/>
          </a:p>
        </p:txBody>
      </p:sp>
      <p:sp>
        <p:nvSpPr>
          <p:cNvPr id="43" name="Hexagon 42"/>
          <p:cNvSpPr/>
          <p:nvPr/>
        </p:nvSpPr>
        <p:spPr>
          <a:xfrm>
            <a:off x="7236296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المذنب</a:t>
            </a:r>
            <a:endParaRPr lang="en-US" sz="2400" dirty="0"/>
          </a:p>
        </p:txBody>
      </p:sp>
      <p:sp>
        <p:nvSpPr>
          <p:cNvPr id="44" name="Hexagon 43"/>
          <p:cNvSpPr/>
          <p:nvPr/>
        </p:nvSpPr>
        <p:spPr>
          <a:xfrm>
            <a:off x="5148064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الكوكب</a:t>
            </a:r>
            <a:endParaRPr lang="en-US" dirty="0"/>
          </a:p>
        </p:txBody>
      </p:sp>
      <p:sp>
        <p:nvSpPr>
          <p:cNvPr id="45" name="Hexagon 44"/>
          <p:cNvSpPr/>
          <p:nvPr/>
        </p:nvSpPr>
        <p:spPr>
          <a:xfrm>
            <a:off x="7236296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الكويكب</a:t>
            </a:r>
            <a:endParaRPr lang="en-US" sz="2400" dirty="0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2987824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5" name="Oval 24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1547664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543</a:t>
            </a:r>
            <a:endParaRPr lang="en-US" sz="2000" dirty="0"/>
          </a:p>
        </p:txBody>
      </p:sp>
      <p:sp>
        <p:nvSpPr>
          <p:cNvPr id="30" name="Rounded Rectangle 29"/>
          <p:cNvSpPr/>
          <p:nvPr/>
        </p:nvSpPr>
        <p:spPr>
          <a:xfrm>
            <a:off x="179512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spcBef>
                <a:spcPct val="50000"/>
              </a:spcBef>
            </a:pPr>
            <a:r>
              <a:rPr lang="ar-AE" sz="2000" b="1" dirty="0" smtClean="0"/>
              <a:t>ما هو طول السنة لكوكب الارض؟</a:t>
            </a:r>
            <a:endParaRPr lang="en-US" sz="2000" b="1" dirty="0" smtClean="0"/>
          </a:p>
          <a:p>
            <a:pPr algn="ctr"/>
            <a:endParaRPr lang="en-US" dirty="0"/>
          </a:p>
        </p:txBody>
      </p:sp>
      <p:sp>
        <p:nvSpPr>
          <p:cNvPr id="31" name="Oval 30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251520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170</a:t>
            </a:r>
            <a:endParaRPr lang="en-US" sz="2000" dirty="0"/>
          </a:p>
        </p:txBody>
      </p:sp>
      <p:sp>
        <p:nvSpPr>
          <p:cNvPr id="32" name="Oval 31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1619672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365</a:t>
            </a:r>
            <a:endParaRPr lang="en-US" dirty="0"/>
          </a:p>
        </p:txBody>
      </p:sp>
      <p:sp>
        <p:nvSpPr>
          <p:cNvPr id="33" name="Oval 32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251520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230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5004048" y="3501008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مكون بالاساس من جليد وغبار.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فمن انا؟</a:t>
            </a:r>
            <a:endParaRPr lang="en-US" sz="2000" b="1" dirty="0" smtClean="0">
              <a:latin typeface="Arial" pitchFamily="34" charset="0"/>
            </a:endParaRPr>
          </a:p>
        </p:txBody>
      </p:sp>
      <p:sp>
        <p:nvSpPr>
          <p:cNvPr id="39" name="Hexagon 38"/>
          <p:cNvSpPr/>
          <p:nvPr/>
        </p:nvSpPr>
        <p:spPr>
          <a:xfrm>
            <a:off x="5148064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النجم</a:t>
            </a:r>
            <a:endParaRPr lang="en-US" sz="2400" dirty="0"/>
          </a:p>
        </p:txBody>
      </p:sp>
      <p:sp>
        <p:nvSpPr>
          <p:cNvPr id="43" name="Hexagon 42"/>
          <p:cNvSpPr/>
          <p:nvPr/>
        </p:nvSpPr>
        <p:spPr>
          <a:xfrm>
            <a:off x="7236296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المذنب</a:t>
            </a:r>
            <a:endParaRPr lang="en-US" sz="2400" dirty="0"/>
          </a:p>
        </p:txBody>
      </p:sp>
      <p:sp>
        <p:nvSpPr>
          <p:cNvPr id="44" name="Hexagon 43"/>
          <p:cNvSpPr/>
          <p:nvPr/>
        </p:nvSpPr>
        <p:spPr>
          <a:xfrm>
            <a:off x="5148064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الكوكب</a:t>
            </a:r>
            <a:endParaRPr lang="en-US" dirty="0"/>
          </a:p>
        </p:txBody>
      </p:sp>
      <p:sp>
        <p:nvSpPr>
          <p:cNvPr id="45" name="Hexagon 44"/>
          <p:cNvSpPr/>
          <p:nvPr/>
        </p:nvSpPr>
        <p:spPr>
          <a:xfrm>
            <a:off x="7236296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الكويكب</a:t>
            </a:r>
            <a:endParaRPr lang="en-US" sz="2400" dirty="0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5004048" y="3501008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مكون بالاساس من جليد وغبار.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فمن انا؟</a:t>
            </a:r>
            <a:endParaRPr lang="en-US" sz="2000" b="1" dirty="0" smtClean="0">
              <a:latin typeface="Arial" pitchFamily="34" charset="0"/>
            </a:endParaRPr>
          </a:p>
        </p:txBody>
      </p:sp>
      <p:sp>
        <p:nvSpPr>
          <p:cNvPr id="39" name="Hexagon 38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5148064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النجم</a:t>
            </a:r>
            <a:endParaRPr lang="en-US" sz="2400" dirty="0"/>
          </a:p>
        </p:txBody>
      </p:sp>
      <p:sp>
        <p:nvSpPr>
          <p:cNvPr id="43" name="Hexagon 42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7236296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المذنب</a:t>
            </a:r>
            <a:endParaRPr lang="en-US" sz="2400" dirty="0"/>
          </a:p>
        </p:txBody>
      </p:sp>
      <p:sp>
        <p:nvSpPr>
          <p:cNvPr id="44" name="Hexagon 43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5148064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الكوكب</a:t>
            </a:r>
            <a:endParaRPr lang="en-US" dirty="0"/>
          </a:p>
        </p:txBody>
      </p:sp>
      <p:sp>
        <p:nvSpPr>
          <p:cNvPr id="45" name="Hexagon 44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7236296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الكويكب</a:t>
            </a:r>
            <a:endParaRPr lang="en-US" sz="2400" dirty="0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61</TotalTime>
  <Words>214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Theme</vt:lpstr>
      <vt:lpstr>1_Carnival</vt:lpstr>
      <vt:lpstr>Slide 1</vt:lpstr>
      <vt:lpstr>لقد اخطأت</vt:lpstr>
      <vt:lpstr>Slide 3</vt:lpstr>
      <vt:lpstr>لقد اخطأت</vt:lpstr>
      <vt:lpstr>Slide 5</vt:lpstr>
      <vt:lpstr>لقد اخطأت</vt:lpstr>
      <vt:lpstr>Slide 7</vt:lpstr>
      <vt:lpstr>لقد اخطأت</vt:lpstr>
      <vt:lpstr>Slide 9</vt:lpstr>
      <vt:lpstr>لقد اخطأت</vt:lpstr>
      <vt:lpstr>التلسكوب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mohammed anbusi</dc:creator>
  <cp:lastModifiedBy>mohammed anbusi</cp:lastModifiedBy>
  <cp:revision>9</cp:revision>
  <dcterms:created xsi:type="dcterms:W3CDTF">2012-12-14T15:51:34Z</dcterms:created>
  <dcterms:modified xsi:type="dcterms:W3CDTF">2012-12-14T23:10:22Z</dcterms:modified>
</cp:coreProperties>
</file>