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7" r:id="rId2"/>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7" d="100"/>
          <a:sy n="67" d="100"/>
        </p:scale>
        <p:origin x="-146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image" Target="../media/image9.jpeg"/><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image" Target="../media/image9.jpeg"/><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CA7EA2-4C1C-496D-8FF9-492A5A664ABA}" type="doc">
      <dgm:prSet loTypeId="urn:microsoft.com/office/officeart/2005/8/layout/radial5" loCatId="cycle" qsTypeId="urn:microsoft.com/office/officeart/2005/8/quickstyle/simple1" qsCatId="simple" csTypeId="urn:microsoft.com/office/officeart/2005/8/colors/accent1_2" csCatId="accent1" phldr="1"/>
      <dgm:spPr/>
      <dgm:t>
        <a:bodyPr/>
        <a:lstStyle/>
        <a:p>
          <a:pPr rtl="1"/>
          <a:endParaRPr lang="he-IL"/>
        </a:p>
      </dgm:t>
    </dgm:pt>
    <dgm:pt modelId="{BB866891-432E-445D-BE35-8D6FD5C0E91B}">
      <dgm:prSet phldrT="[טקסט]" custT="1"/>
      <dgm:spPr>
        <a:blipFill rotWithShape="0">
          <a:blip xmlns:r="http://schemas.openxmlformats.org/officeDocument/2006/relationships" r:embed="rId1">
            <a:lum bright="30000" contrast="-40000"/>
          </a:blip>
          <a:stretch>
            <a:fillRect/>
          </a:stretch>
        </a:blipFill>
      </dgm:spPr>
      <dgm:t>
        <a:bodyPr/>
        <a:lstStyle/>
        <a:p>
          <a:pPr rtl="1"/>
          <a:r>
            <a:rPr lang="ar-AE" sz="2400" b="1" dirty="0" smtClean="0">
              <a:solidFill>
                <a:schemeClr val="accent5">
                  <a:lumMod val="50000"/>
                </a:schemeClr>
              </a:solidFill>
            </a:rPr>
            <a:t>من النفايات نستطيع </a:t>
          </a:r>
          <a:r>
            <a:rPr lang="ar-AE" sz="2400" b="1" dirty="0" err="1" smtClean="0">
              <a:solidFill>
                <a:schemeClr val="accent5">
                  <a:lumMod val="50000"/>
                </a:schemeClr>
              </a:solidFill>
            </a:rPr>
            <a:t>ان</a:t>
          </a:r>
          <a:r>
            <a:rPr lang="ar-AE" sz="2400" b="1" dirty="0" smtClean="0">
              <a:solidFill>
                <a:schemeClr val="accent5">
                  <a:lumMod val="50000"/>
                </a:schemeClr>
              </a:solidFill>
            </a:rPr>
            <a:t> نصنع</a:t>
          </a:r>
          <a:endParaRPr lang="he-IL" sz="2400" b="1" dirty="0">
            <a:solidFill>
              <a:schemeClr val="accent5">
                <a:lumMod val="50000"/>
              </a:schemeClr>
            </a:solidFill>
          </a:endParaRPr>
        </a:p>
      </dgm:t>
    </dgm:pt>
    <dgm:pt modelId="{15079803-AA97-4286-940B-9A9497FA395E}" type="parTrans" cxnId="{E06037AF-E3E1-41B9-A103-C41D4D878C4A}">
      <dgm:prSet/>
      <dgm:spPr/>
      <dgm:t>
        <a:bodyPr/>
        <a:lstStyle/>
        <a:p>
          <a:pPr rtl="1"/>
          <a:endParaRPr lang="he-IL"/>
        </a:p>
      </dgm:t>
    </dgm:pt>
    <dgm:pt modelId="{B07783E6-8BA1-4A1B-B021-0CA0844306F0}" type="sibTrans" cxnId="{E06037AF-E3E1-41B9-A103-C41D4D878C4A}">
      <dgm:prSet/>
      <dgm:spPr/>
      <dgm:t>
        <a:bodyPr/>
        <a:lstStyle/>
        <a:p>
          <a:pPr rtl="1"/>
          <a:endParaRPr lang="he-IL"/>
        </a:p>
      </dgm:t>
    </dgm:pt>
    <dgm:pt modelId="{90D4D372-99A9-4A20-9A0B-D25E9B60E969}">
      <dgm:prSet phldrT="[טקסט]"/>
      <dgm:spPr>
        <a:blipFill rotWithShape="0">
          <a:blip xmlns:r="http://schemas.openxmlformats.org/officeDocument/2006/relationships" r:embed="rId2"/>
          <a:stretch>
            <a:fillRect/>
          </a:stretch>
        </a:blipFill>
      </dgm:spPr>
      <dgm:t>
        <a:bodyPr/>
        <a:lstStyle/>
        <a:p>
          <a:pPr rtl="1"/>
          <a:endParaRPr lang="he-IL" dirty="0"/>
        </a:p>
      </dgm:t>
    </dgm:pt>
    <dgm:pt modelId="{65E73CD2-1A4B-406D-A482-492D86E4D712}" type="parTrans" cxnId="{A83041AF-C617-40DE-8E59-9EF5A73C029C}">
      <dgm:prSet/>
      <dgm:spPr/>
      <dgm:t>
        <a:bodyPr/>
        <a:lstStyle/>
        <a:p>
          <a:pPr rtl="1"/>
          <a:endParaRPr lang="he-IL"/>
        </a:p>
      </dgm:t>
    </dgm:pt>
    <dgm:pt modelId="{4B8A3FBE-526B-4B3A-B744-15CF0F4685C5}" type="sibTrans" cxnId="{A83041AF-C617-40DE-8E59-9EF5A73C029C}">
      <dgm:prSet/>
      <dgm:spPr/>
      <dgm:t>
        <a:bodyPr/>
        <a:lstStyle/>
        <a:p>
          <a:pPr rtl="1"/>
          <a:endParaRPr lang="he-IL"/>
        </a:p>
      </dgm:t>
    </dgm:pt>
    <dgm:pt modelId="{49CB41D0-30D1-481C-A72C-0F8F4C7697A2}">
      <dgm:prSet phldrT="[טקסט]"/>
      <dgm:spPr>
        <a:blipFill rotWithShape="0">
          <a:blip xmlns:r="http://schemas.openxmlformats.org/officeDocument/2006/relationships" r:embed="rId3"/>
          <a:stretch>
            <a:fillRect/>
          </a:stretch>
        </a:blipFill>
      </dgm:spPr>
      <dgm:t>
        <a:bodyPr/>
        <a:lstStyle/>
        <a:p>
          <a:pPr rtl="1"/>
          <a:endParaRPr lang="he-IL" dirty="0"/>
        </a:p>
      </dgm:t>
    </dgm:pt>
    <dgm:pt modelId="{0C38A0FA-5DB2-4D75-8AC1-CADC46F728E6}" type="parTrans" cxnId="{C9623921-B4AA-454C-A364-6D14C2E26D65}">
      <dgm:prSet/>
      <dgm:spPr/>
      <dgm:t>
        <a:bodyPr/>
        <a:lstStyle/>
        <a:p>
          <a:pPr rtl="1"/>
          <a:endParaRPr lang="he-IL"/>
        </a:p>
      </dgm:t>
    </dgm:pt>
    <dgm:pt modelId="{C248D6C8-2AB8-41D2-92DB-E88EA333C0D9}" type="sibTrans" cxnId="{C9623921-B4AA-454C-A364-6D14C2E26D65}">
      <dgm:prSet/>
      <dgm:spPr/>
      <dgm:t>
        <a:bodyPr/>
        <a:lstStyle/>
        <a:p>
          <a:pPr rtl="1"/>
          <a:endParaRPr lang="he-IL"/>
        </a:p>
      </dgm:t>
    </dgm:pt>
    <dgm:pt modelId="{D4B55FCE-533E-4AF4-BC49-16CE4DF961EB}">
      <dgm:prSet phldrT="[טקסט]"/>
      <dgm:spPr>
        <a:blipFill rotWithShape="0">
          <a:blip xmlns:r="http://schemas.openxmlformats.org/officeDocument/2006/relationships" r:embed="rId4"/>
          <a:stretch>
            <a:fillRect/>
          </a:stretch>
        </a:blipFill>
      </dgm:spPr>
      <dgm:t>
        <a:bodyPr/>
        <a:lstStyle/>
        <a:p>
          <a:pPr rtl="1"/>
          <a:endParaRPr lang="he-IL" dirty="0"/>
        </a:p>
      </dgm:t>
    </dgm:pt>
    <dgm:pt modelId="{9CA874AF-0627-4F54-84CE-0FA9DED0CC0E}" type="parTrans" cxnId="{C9908BB8-849D-40CA-BF33-F8D2BC6AA369}">
      <dgm:prSet/>
      <dgm:spPr/>
      <dgm:t>
        <a:bodyPr/>
        <a:lstStyle/>
        <a:p>
          <a:pPr rtl="1"/>
          <a:endParaRPr lang="he-IL">
            <a:solidFill>
              <a:schemeClr val="bg2">
                <a:lumMod val="50000"/>
              </a:schemeClr>
            </a:solidFill>
          </a:endParaRPr>
        </a:p>
      </dgm:t>
    </dgm:pt>
    <dgm:pt modelId="{DB495882-40ED-4C7B-B61D-C917817DB6E3}" type="sibTrans" cxnId="{C9908BB8-849D-40CA-BF33-F8D2BC6AA369}">
      <dgm:prSet/>
      <dgm:spPr/>
      <dgm:t>
        <a:bodyPr/>
        <a:lstStyle/>
        <a:p>
          <a:pPr rtl="1"/>
          <a:endParaRPr lang="he-IL"/>
        </a:p>
      </dgm:t>
    </dgm:pt>
    <dgm:pt modelId="{A5302527-19A2-4965-9D63-A2F0B738704F}">
      <dgm:prSet phldrT="[טקסט]"/>
      <dgm:spPr>
        <a:blipFill rotWithShape="0">
          <a:blip xmlns:r="http://schemas.openxmlformats.org/officeDocument/2006/relationships" r:embed="rId5"/>
          <a:stretch>
            <a:fillRect/>
          </a:stretch>
        </a:blipFill>
      </dgm:spPr>
      <dgm:t>
        <a:bodyPr/>
        <a:lstStyle/>
        <a:p>
          <a:pPr rtl="1"/>
          <a:endParaRPr lang="he-IL" dirty="0"/>
        </a:p>
      </dgm:t>
    </dgm:pt>
    <dgm:pt modelId="{A37193A6-2542-4411-8702-30A91C873147}" type="parTrans" cxnId="{A5298180-967A-452C-8662-08280804C557}">
      <dgm:prSet/>
      <dgm:spPr/>
      <dgm:t>
        <a:bodyPr/>
        <a:lstStyle/>
        <a:p>
          <a:pPr rtl="1"/>
          <a:endParaRPr lang="he-IL"/>
        </a:p>
      </dgm:t>
    </dgm:pt>
    <dgm:pt modelId="{DABDF2C6-3844-4A74-A1A4-97913B86716A}" type="sibTrans" cxnId="{A5298180-967A-452C-8662-08280804C557}">
      <dgm:prSet/>
      <dgm:spPr/>
      <dgm:t>
        <a:bodyPr/>
        <a:lstStyle/>
        <a:p>
          <a:pPr rtl="1"/>
          <a:endParaRPr lang="he-IL"/>
        </a:p>
      </dgm:t>
    </dgm:pt>
    <dgm:pt modelId="{4202EA8C-8960-4095-A1BB-E73B19FB6AC0}">
      <dgm:prSet phldrT="[טקסט]" phldr="1" custRadScaleRad="184851" custRadScaleInc="-57027"/>
      <dgm:spPr/>
      <dgm:t>
        <a:bodyPr/>
        <a:lstStyle/>
        <a:p>
          <a:pPr rtl="1"/>
          <a:endParaRPr lang="he-IL" dirty="0"/>
        </a:p>
      </dgm:t>
    </dgm:pt>
    <dgm:pt modelId="{260D3255-1FF6-4794-97B5-C93DDA57CD12}" type="parTrans" cxnId="{75EE5795-8809-4A12-B5ED-0B6C9495471C}">
      <dgm:prSet/>
      <dgm:spPr/>
      <dgm:t>
        <a:bodyPr/>
        <a:lstStyle/>
        <a:p>
          <a:pPr rtl="1"/>
          <a:endParaRPr lang="he-IL"/>
        </a:p>
      </dgm:t>
    </dgm:pt>
    <dgm:pt modelId="{58589AFE-F458-448C-8DD9-920BB2658109}" type="sibTrans" cxnId="{75EE5795-8809-4A12-B5ED-0B6C9495471C}">
      <dgm:prSet/>
      <dgm:spPr/>
      <dgm:t>
        <a:bodyPr/>
        <a:lstStyle/>
        <a:p>
          <a:pPr rtl="1"/>
          <a:endParaRPr lang="he-IL"/>
        </a:p>
      </dgm:t>
    </dgm:pt>
    <dgm:pt modelId="{851EF89A-2A43-4D76-8303-27BD7E57690D}">
      <dgm:prSet phldrT="[טקסט]" phldr="1" custRadScaleRad="184851" custRadScaleInc="-57027"/>
      <dgm:spPr/>
      <dgm:t>
        <a:bodyPr/>
        <a:lstStyle/>
        <a:p>
          <a:pPr rtl="1"/>
          <a:endParaRPr lang="he-IL" dirty="0"/>
        </a:p>
      </dgm:t>
    </dgm:pt>
    <dgm:pt modelId="{BBFE61F9-5C50-4AB1-AFB0-D17D5346FD39}" type="parTrans" cxnId="{1869F486-FAAF-4599-8AC6-CBBC6C3FE3D7}">
      <dgm:prSet/>
      <dgm:spPr/>
      <dgm:t>
        <a:bodyPr/>
        <a:lstStyle/>
        <a:p>
          <a:pPr rtl="1"/>
          <a:endParaRPr lang="he-IL"/>
        </a:p>
      </dgm:t>
    </dgm:pt>
    <dgm:pt modelId="{A340D9CF-6250-4580-9DF1-9282E3897E16}" type="sibTrans" cxnId="{1869F486-FAAF-4599-8AC6-CBBC6C3FE3D7}">
      <dgm:prSet/>
      <dgm:spPr/>
      <dgm:t>
        <a:bodyPr/>
        <a:lstStyle/>
        <a:p>
          <a:pPr rtl="1"/>
          <a:endParaRPr lang="he-IL"/>
        </a:p>
      </dgm:t>
    </dgm:pt>
    <dgm:pt modelId="{274FD463-31B0-49AB-8003-2452E189374C}">
      <dgm:prSet phldrT="[טקסט]" phldr="1" custRadScaleRad="184851" custRadScaleInc="-57027"/>
      <dgm:spPr/>
      <dgm:t>
        <a:bodyPr/>
        <a:lstStyle/>
        <a:p>
          <a:pPr rtl="1"/>
          <a:endParaRPr lang="he-IL" dirty="0"/>
        </a:p>
      </dgm:t>
    </dgm:pt>
    <dgm:pt modelId="{67D5F74A-6937-4EFF-98E0-6D2C1D8A212F}" type="parTrans" cxnId="{C499DD4E-E0FC-4987-85E2-6B5F871402DD}">
      <dgm:prSet/>
      <dgm:spPr/>
      <dgm:t>
        <a:bodyPr/>
        <a:lstStyle/>
        <a:p>
          <a:pPr rtl="1"/>
          <a:endParaRPr lang="he-IL"/>
        </a:p>
      </dgm:t>
    </dgm:pt>
    <dgm:pt modelId="{FDED445B-093B-4AAD-9008-D5ED13C49563}" type="sibTrans" cxnId="{C499DD4E-E0FC-4987-85E2-6B5F871402DD}">
      <dgm:prSet/>
      <dgm:spPr/>
      <dgm:t>
        <a:bodyPr/>
        <a:lstStyle/>
        <a:p>
          <a:pPr rtl="1"/>
          <a:endParaRPr lang="he-IL"/>
        </a:p>
      </dgm:t>
    </dgm:pt>
    <dgm:pt modelId="{6589224C-DCD5-49F6-BD15-49D18C6AC24D}">
      <dgm:prSet phldrT="[טקסט]"/>
      <dgm:spPr>
        <a:blipFill rotWithShape="0">
          <a:blip xmlns:r="http://schemas.openxmlformats.org/officeDocument/2006/relationships" r:embed="rId6"/>
          <a:stretch>
            <a:fillRect/>
          </a:stretch>
        </a:blipFill>
      </dgm:spPr>
      <dgm:t>
        <a:bodyPr/>
        <a:lstStyle/>
        <a:p>
          <a:pPr rtl="1"/>
          <a:endParaRPr lang="he-IL" dirty="0"/>
        </a:p>
      </dgm:t>
    </dgm:pt>
    <dgm:pt modelId="{617916F6-A470-4910-9B01-7709B9E886FC}" type="parTrans" cxnId="{20BA53E0-399B-4461-8699-02C77BCEFB6E}">
      <dgm:prSet/>
      <dgm:spPr/>
      <dgm:t>
        <a:bodyPr/>
        <a:lstStyle/>
        <a:p>
          <a:pPr rtl="1"/>
          <a:endParaRPr lang="he-IL"/>
        </a:p>
      </dgm:t>
    </dgm:pt>
    <dgm:pt modelId="{9B2B432B-17F6-4978-A571-18D9490ED2F5}" type="sibTrans" cxnId="{20BA53E0-399B-4461-8699-02C77BCEFB6E}">
      <dgm:prSet/>
      <dgm:spPr/>
      <dgm:t>
        <a:bodyPr/>
        <a:lstStyle/>
        <a:p>
          <a:pPr rtl="1"/>
          <a:endParaRPr lang="he-IL"/>
        </a:p>
      </dgm:t>
    </dgm:pt>
    <dgm:pt modelId="{ABA91B8D-CD3B-4101-BD43-C0E71531B7A5}">
      <dgm:prSet phldrT="[טקסט]"/>
      <dgm:spPr/>
      <dgm:t>
        <a:bodyPr/>
        <a:lstStyle/>
        <a:p>
          <a:pPr rtl="1"/>
          <a:endParaRPr lang="he-IL" dirty="0"/>
        </a:p>
      </dgm:t>
    </dgm:pt>
    <dgm:pt modelId="{F5837ED4-952E-4771-B539-27C78CB2177B}" type="parTrans" cxnId="{B2ADA66E-B450-47E5-9970-933CDEA13327}">
      <dgm:prSet/>
      <dgm:spPr/>
      <dgm:t>
        <a:bodyPr/>
        <a:lstStyle/>
        <a:p>
          <a:pPr rtl="1"/>
          <a:endParaRPr lang="he-IL"/>
        </a:p>
      </dgm:t>
    </dgm:pt>
    <dgm:pt modelId="{7DF62233-ED30-440E-A6B9-4C5153B3B634}" type="sibTrans" cxnId="{B2ADA66E-B450-47E5-9970-933CDEA13327}">
      <dgm:prSet/>
      <dgm:spPr/>
      <dgm:t>
        <a:bodyPr/>
        <a:lstStyle/>
        <a:p>
          <a:pPr rtl="1"/>
          <a:endParaRPr lang="he-IL"/>
        </a:p>
      </dgm:t>
    </dgm:pt>
    <dgm:pt modelId="{308E9CCE-E3A3-446B-B336-9587F5552AFE}">
      <dgm:prSet phldrT="[טקסט]"/>
      <dgm:spPr>
        <a:blipFill rotWithShape="0">
          <a:blip xmlns:r="http://schemas.openxmlformats.org/officeDocument/2006/relationships" r:embed="rId7"/>
          <a:stretch>
            <a:fillRect/>
          </a:stretch>
        </a:blipFill>
      </dgm:spPr>
      <dgm:t>
        <a:bodyPr/>
        <a:lstStyle/>
        <a:p>
          <a:pPr rtl="1"/>
          <a:endParaRPr lang="he-IL" dirty="0"/>
        </a:p>
      </dgm:t>
    </dgm:pt>
    <dgm:pt modelId="{904EA769-4D69-4691-A1CF-614BF08B58A8}" type="parTrans" cxnId="{FEA76343-6CE4-405C-B497-FBE3187A46A0}">
      <dgm:prSet/>
      <dgm:spPr/>
      <dgm:t>
        <a:bodyPr/>
        <a:lstStyle/>
        <a:p>
          <a:pPr rtl="1"/>
          <a:endParaRPr lang="he-IL"/>
        </a:p>
      </dgm:t>
    </dgm:pt>
    <dgm:pt modelId="{EDE37645-1546-4AA9-8334-1F3403768F2A}" type="sibTrans" cxnId="{FEA76343-6CE4-405C-B497-FBE3187A46A0}">
      <dgm:prSet/>
      <dgm:spPr/>
      <dgm:t>
        <a:bodyPr/>
        <a:lstStyle/>
        <a:p>
          <a:pPr rtl="1"/>
          <a:endParaRPr lang="he-IL"/>
        </a:p>
      </dgm:t>
    </dgm:pt>
    <dgm:pt modelId="{25D1D650-2A92-4C4B-9B25-8F8827667906}" type="pres">
      <dgm:prSet presAssocID="{D6CA7EA2-4C1C-496D-8FF9-492A5A664ABA}" presName="Name0" presStyleCnt="0">
        <dgm:presLayoutVars>
          <dgm:chMax val="1"/>
          <dgm:dir/>
          <dgm:animLvl val="ctr"/>
          <dgm:resizeHandles val="exact"/>
        </dgm:presLayoutVars>
      </dgm:prSet>
      <dgm:spPr/>
      <dgm:t>
        <a:bodyPr/>
        <a:lstStyle/>
        <a:p>
          <a:endParaRPr lang="en-US"/>
        </a:p>
      </dgm:t>
    </dgm:pt>
    <dgm:pt modelId="{7D1C47CF-0434-44DA-AB2B-0B6440FD8545}" type="pres">
      <dgm:prSet presAssocID="{BB866891-432E-445D-BE35-8D6FD5C0E91B}" presName="centerShape" presStyleLbl="node0" presStyleIdx="0" presStyleCnt="1" custScaleX="313370" custScaleY="290182" custLinFactNeighborX="-2271" custLinFactNeighborY="-4788"/>
      <dgm:spPr/>
      <dgm:t>
        <a:bodyPr/>
        <a:lstStyle/>
        <a:p>
          <a:pPr rtl="1"/>
          <a:endParaRPr lang="he-IL"/>
        </a:p>
      </dgm:t>
    </dgm:pt>
    <dgm:pt modelId="{FD74DA03-1C1B-4F66-A74C-179BB14D490D}" type="pres">
      <dgm:prSet presAssocID="{65E73CD2-1A4B-406D-A482-492D86E4D712}" presName="parTrans" presStyleLbl="sibTrans2D1" presStyleIdx="0" presStyleCnt="6"/>
      <dgm:spPr/>
      <dgm:t>
        <a:bodyPr/>
        <a:lstStyle/>
        <a:p>
          <a:endParaRPr lang="en-US"/>
        </a:p>
      </dgm:t>
    </dgm:pt>
    <dgm:pt modelId="{D6F43363-B61F-43A8-85AD-440AB3037CC1}" type="pres">
      <dgm:prSet presAssocID="{65E73CD2-1A4B-406D-A482-492D86E4D712}" presName="connectorText" presStyleLbl="sibTrans2D1" presStyleIdx="0" presStyleCnt="6"/>
      <dgm:spPr/>
      <dgm:t>
        <a:bodyPr/>
        <a:lstStyle/>
        <a:p>
          <a:endParaRPr lang="en-US"/>
        </a:p>
      </dgm:t>
    </dgm:pt>
    <dgm:pt modelId="{374AD247-E589-4DF5-8EE1-B60D0C2A8A82}" type="pres">
      <dgm:prSet presAssocID="{90D4D372-99A9-4A20-9A0B-D25E9B60E969}" presName="node" presStyleLbl="node1" presStyleIdx="0" presStyleCnt="6" custScaleX="241121" custRadScaleRad="217647" custRadScaleInc="-208665">
        <dgm:presLayoutVars>
          <dgm:bulletEnabled val="1"/>
        </dgm:presLayoutVars>
      </dgm:prSet>
      <dgm:spPr/>
      <dgm:t>
        <a:bodyPr/>
        <a:lstStyle/>
        <a:p>
          <a:pPr rtl="1"/>
          <a:endParaRPr lang="he-IL"/>
        </a:p>
      </dgm:t>
    </dgm:pt>
    <dgm:pt modelId="{7186B0EF-C7B6-4C29-9488-844FA4B6B5D3}" type="pres">
      <dgm:prSet presAssocID="{904EA769-4D69-4691-A1CF-614BF08B58A8}" presName="parTrans" presStyleLbl="sibTrans2D1" presStyleIdx="1" presStyleCnt="6"/>
      <dgm:spPr/>
      <dgm:t>
        <a:bodyPr/>
        <a:lstStyle/>
        <a:p>
          <a:endParaRPr lang="en-US"/>
        </a:p>
      </dgm:t>
    </dgm:pt>
    <dgm:pt modelId="{C4D79129-9C64-4B0A-9DA6-E3722E2948BA}" type="pres">
      <dgm:prSet presAssocID="{904EA769-4D69-4691-A1CF-614BF08B58A8}" presName="connectorText" presStyleLbl="sibTrans2D1" presStyleIdx="1" presStyleCnt="6"/>
      <dgm:spPr/>
      <dgm:t>
        <a:bodyPr/>
        <a:lstStyle/>
        <a:p>
          <a:endParaRPr lang="en-US"/>
        </a:p>
      </dgm:t>
    </dgm:pt>
    <dgm:pt modelId="{16A1E9AB-1BE7-4D64-A360-D809F523DC14}" type="pres">
      <dgm:prSet presAssocID="{308E9CCE-E3A3-446B-B336-9587F5552AFE}" presName="node" presStyleLbl="node1" presStyleIdx="1" presStyleCnt="6" custScaleX="304851" custRadScaleRad="339774" custRadScaleInc="-478907">
        <dgm:presLayoutVars>
          <dgm:bulletEnabled val="1"/>
        </dgm:presLayoutVars>
      </dgm:prSet>
      <dgm:spPr/>
      <dgm:t>
        <a:bodyPr/>
        <a:lstStyle/>
        <a:p>
          <a:endParaRPr lang="en-US"/>
        </a:p>
      </dgm:t>
    </dgm:pt>
    <dgm:pt modelId="{C00AC052-1D44-4B49-B52B-371317094CF2}" type="pres">
      <dgm:prSet presAssocID="{617916F6-A470-4910-9B01-7709B9E886FC}" presName="parTrans" presStyleLbl="sibTrans2D1" presStyleIdx="2" presStyleCnt="6"/>
      <dgm:spPr/>
      <dgm:t>
        <a:bodyPr/>
        <a:lstStyle/>
        <a:p>
          <a:endParaRPr lang="en-US"/>
        </a:p>
      </dgm:t>
    </dgm:pt>
    <dgm:pt modelId="{0570AE70-6300-4593-A7F3-D3AAE98EFF3F}" type="pres">
      <dgm:prSet presAssocID="{617916F6-A470-4910-9B01-7709B9E886FC}" presName="connectorText" presStyleLbl="sibTrans2D1" presStyleIdx="2" presStyleCnt="6"/>
      <dgm:spPr/>
      <dgm:t>
        <a:bodyPr/>
        <a:lstStyle/>
        <a:p>
          <a:endParaRPr lang="en-US"/>
        </a:p>
      </dgm:t>
    </dgm:pt>
    <dgm:pt modelId="{8C80D25A-6F3D-401C-8338-BE67C6CD73D9}" type="pres">
      <dgm:prSet presAssocID="{6589224C-DCD5-49F6-BD15-49D18C6AC24D}" presName="node" presStyleLbl="node1" presStyleIdx="2" presStyleCnt="6" custScaleX="246021" custRadScaleRad="271002" custRadScaleInc="458554">
        <dgm:presLayoutVars>
          <dgm:bulletEnabled val="1"/>
        </dgm:presLayoutVars>
      </dgm:prSet>
      <dgm:spPr/>
      <dgm:t>
        <a:bodyPr/>
        <a:lstStyle/>
        <a:p>
          <a:endParaRPr lang="en-US"/>
        </a:p>
      </dgm:t>
    </dgm:pt>
    <dgm:pt modelId="{1021C6CA-FE5D-42F3-8416-24E4B125196F}" type="pres">
      <dgm:prSet presAssocID="{0C38A0FA-5DB2-4D75-8AC1-CADC46F728E6}" presName="parTrans" presStyleLbl="sibTrans2D1" presStyleIdx="3" presStyleCnt="6"/>
      <dgm:spPr/>
      <dgm:t>
        <a:bodyPr/>
        <a:lstStyle/>
        <a:p>
          <a:endParaRPr lang="en-US"/>
        </a:p>
      </dgm:t>
    </dgm:pt>
    <dgm:pt modelId="{6BCA187A-5277-43DB-9E23-687CA9998C31}" type="pres">
      <dgm:prSet presAssocID="{0C38A0FA-5DB2-4D75-8AC1-CADC46F728E6}" presName="connectorText" presStyleLbl="sibTrans2D1" presStyleIdx="3" presStyleCnt="6"/>
      <dgm:spPr/>
      <dgm:t>
        <a:bodyPr/>
        <a:lstStyle/>
        <a:p>
          <a:endParaRPr lang="en-US"/>
        </a:p>
      </dgm:t>
    </dgm:pt>
    <dgm:pt modelId="{62256F0E-061E-4E33-974F-D0B6ACAD4C98}" type="pres">
      <dgm:prSet presAssocID="{49CB41D0-30D1-481C-A72C-0F8F4C7697A2}" presName="node" presStyleLbl="node1" presStyleIdx="3" presStyleCnt="6" custScaleX="250328" custRadScaleRad="270103" custRadScaleInc="-258413">
        <dgm:presLayoutVars>
          <dgm:bulletEnabled val="1"/>
        </dgm:presLayoutVars>
      </dgm:prSet>
      <dgm:spPr/>
      <dgm:t>
        <a:bodyPr/>
        <a:lstStyle/>
        <a:p>
          <a:pPr rtl="1"/>
          <a:endParaRPr lang="he-IL"/>
        </a:p>
      </dgm:t>
    </dgm:pt>
    <dgm:pt modelId="{99CA170E-85E7-43FC-A2EB-FACFFB69F07A}" type="pres">
      <dgm:prSet presAssocID="{9CA874AF-0627-4F54-84CE-0FA9DED0CC0E}" presName="parTrans" presStyleLbl="sibTrans2D1" presStyleIdx="4" presStyleCnt="6"/>
      <dgm:spPr/>
      <dgm:t>
        <a:bodyPr/>
        <a:lstStyle/>
        <a:p>
          <a:endParaRPr lang="en-US"/>
        </a:p>
      </dgm:t>
    </dgm:pt>
    <dgm:pt modelId="{CB4B4679-9E63-4869-826E-08EBF7D0AD04}" type="pres">
      <dgm:prSet presAssocID="{9CA874AF-0627-4F54-84CE-0FA9DED0CC0E}" presName="connectorText" presStyleLbl="sibTrans2D1" presStyleIdx="4" presStyleCnt="6"/>
      <dgm:spPr/>
      <dgm:t>
        <a:bodyPr/>
        <a:lstStyle/>
        <a:p>
          <a:endParaRPr lang="en-US"/>
        </a:p>
      </dgm:t>
    </dgm:pt>
    <dgm:pt modelId="{A78B3A6A-DF3E-41F5-9802-26831DE02F7B}" type="pres">
      <dgm:prSet presAssocID="{D4B55FCE-533E-4AF4-BC49-16CE4DF961EB}" presName="node" presStyleLbl="node1" presStyleIdx="4" presStyleCnt="6" custScaleX="259571" custRadScaleRad="323138" custRadScaleInc="-515975">
        <dgm:presLayoutVars>
          <dgm:bulletEnabled val="1"/>
        </dgm:presLayoutVars>
      </dgm:prSet>
      <dgm:spPr/>
      <dgm:t>
        <a:bodyPr/>
        <a:lstStyle/>
        <a:p>
          <a:pPr rtl="1"/>
          <a:endParaRPr lang="he-IL"/>
        </a:p>
      </dgm:t>
    </dgm:pt>
    <dgm:pt modelId="{DFEF2211-7620-4EED-90B5-7CD5E5159FC2}" type="pres">
      <dgm:prSet presAssocID="{A37193A6-2542-4411-8702-30A91C873147}" presName="parTrans" presStyleLbl="sibTrans2D1" presStyleIdx="5" presStyleCnt="6"/>
      <dgm:spPr/>
      <dgm:t>
        <a:bodyPr/>
        <a:lstStyle/>
        <a:p>
          <a:endParaRPr lang="en-US"/>
        </a:p>
      </dgm:t>
    </dgm:pt>
    <dgm:pt modelId="{894F2BCF-DBBA-4C86-BD40-0809B69427CC}" type="pres">
      <dgm:prSet presAssocID="{A37193A6-2542-4411-8702-30A91C873147}" presName="connectorText" presStyleLbl="sibTrans2D1" presStyleIdx="5" presStyleCnt="6"/>
      <dgm:spPr/>
      <dgm:t>
        <a:bodyPr/>
        <a:lstStyle/>
        <a:p>
          <a:endParaRPr lang="en-US"/>
        </a:p>
      </dgm:t>
    </dgm:pt>
    <dgm:pt modelId="{04D9BA14-E8DB-4477-98AF-9EB3A244797F}" type="pres">
      <dgm:prSet presAssocID="{A5302527-19A2-4965-9D63-A2F0B738704F}" presName="node" presStyleLbl="node1" presStyleIdx="5" presStyleCnt="6" custScaleX="235936" custRadScaleRad="234973" custRadScaleInc="415896">
        <dgm:presLayoutVars>
          <dgm:bulletEnabled val="1"/>
        </dgm:presLayoutVars>
      </dgm:prSet>
      <dgm:spPr/>
      <dgm:t>
        <a:bodyPr/>
        <a:lstStyle/>
        <a:p>
          <a:pPr rtl="1"/>
          <a:endParaRPr lang="he-IL"/>
        </a:p>
      </dgm:t>
    </dgm:pt>
  </dgm:ptLst>
  <dgm:cxnLst>
    <dgm:cxn modelId="{1D85D023-138A-434A-901B-610B2A4950F9}" type="presOf" srcId="{0C38A0FA-5DB2-4D75-8AC1-CADC46F728E6}" destId="{1021C6CA-FE5D-42F3-8416-24E4B125196F}" srcOrd="0" destOrd="0" presId="urn:microsoft.com/office/officeart/2005/8/layout/radial5"/>
    <dgm:cxn modelId="{77A02842-BC20-4706-92EF-97FC08D2C31D}" type="presOf" srcId="{0C38A0FA-5DB2-4D75-8AC1-CADC46F728E6}" destId="{6BCA187A-5277-43DB-9E23-687CA9998C31}" srcOrd="1" destOrd="0" presId="urn:microsoft.com/office/officeart/2005/8/layout/radial5"/>
    <dgm:cxn modelId="{7671D1B5-CC7E-4550-9FA2-98CF93879585}" type="presOf" srcId="{904EA769-4D69-4691-A1CF-614BF08B58A8}" destId="{C4D79129-9C64-4B0A-9DA6-E3722E2948BA}" srcOrd="1" destOrd="0" presId="urn:microsoft.com/office/officeart/2005/8/layout/radial5"/>
    <dgm:cxn modelId="{07B7294F-8D5D-45BE-AC82-91384DE414B7}" type="presOf" srcId="{A37193A6-2542-4411-8702-30A91C873147}" destId="{894F2BCF-DBBA-4C86-BD40-0809B69427CC}" srcOrd="1" destOrd="0" presId="urn:microsoft.com/office/officeart/2005/8/layout/radial5"/>
    <dgm:cxn modelId="{1869F486-FAAF-4599-8AC6-CBBC6C3FE3D7}" srcId="{D6CA7EA2-4C1C-496D-8FF9-492A5A664ABA}" destId="{851EF89A-2A43-4D76-8303-27BD7E57690D}" srcOrd="2" destOrd="0" parTransId="{BBFE61F9-5C50-4AB1-AFB0-D17D5346FD39}" sibTransId="{A340D9CF-6250-4580-9DF1-9282E3897E16}"/>
    <dgm:cxn modelId="{A83041AF-C617-40DE-8E59-9EF5A73C029C}" srcId="{BB866891-432E-445D-BE35-8D6FD5C0E91B}" destId="{90D4D372-99A9-4A20-9A0B-D25E9B60E969}" srcOrd="0" destOrd="0" parTransId="{65E73CD2-1A4B-406D-A482-492D86E4D712}" sibTransId="{4B8A3FBE-526B-4B3A-B744-15CF0F4685C5}"/>
    <dgm:cxn modelId="{9C4D08E2-1096-4D0A-B6B2-E21CE89BA599}" type="presOf" srcId="{D4B55FCE-533E-4AF4-BC49-16CE4DF961EB}" destId="{A78B3A6A-DF3E-41F5-9802-26831DE02F7B}" srcOrd="0" destOrd="0" presId="urn:microsoft.com/office/officeart/2005/8/layout/radial5"/>
    <dgm:cxn modelId="{3D4B325A-9DC3-4057-8BC2-140F9BF5FE7E}" type="presOf" srcId="{BB866891-432E-445D-BE35-8D6FD5C0E91B}" destId="{7D1C47CF-0434-44DA-AB2B-0B6440FD8545}" srcOrd="0" destOrd="0" presId="urn:microsoft.com/office/officeart/2005/8/layout/radial5"/>
    <dgm:cxn modelId="{DA5DDDD1-8CD4-4571-A107-CE1F053635B5}" type="presOf" srcId="{A5302527-19A2-4965-9D63-A2F0B738704F}" destId="{04D9BA14-E8DB-4477-98AF-9EB3A244797F}" srcOrd="0" destOrd="0" presId="urn:microsoft.com/office/officeart/2005/8/layout/radial5"/>
    <dgm:cxn modelId="{C9DCF347-7FE9-4D6E-8F89-B1B5C83CE17E}" type="presOf" srcId="{9CA874AF-0627-4F54-84CE-0FA9DED0CC0E}" destId="{99CA170E-85E7-43FC-A2EB-FACFFB69F07A}" srcOrd="0" destOrd="0" presId="urn:microsoft.com/office/officeart/2005/8/layout/radial5"/>
    <dgm:cxn modelId="{E06037AF-E3E1-41B9-A103-C41D4D878C4A}" srcId="{D6CA7EA2-4C1C-496D-8FF9-492A5A664ABA}" destId="{BB866891-432E-445D-BE35-8D6FD5C0E91B}" srcOrd="0" destOrd="0" parTransId="{15079803-AA97-4286-940B-9A9497FA395E}" sibTransId="{B07783E6-8BA1-4A1B-B021-0CA0844306F0}"/>
    <dgm:cxn modelId="{C8658DF7-4CAA-4161-AFDF-86548B8723F8}" type="presOf" srcId="{D6CA7EA2-4C1C-496D-8FF9-492A5A664ABA}" destId="{25D1D650-2A92-4C4B-9B25-8F8827667906}" srcOrd="0" destOrd="0" presId="urn:microsoft.com/office/officeart/2005/8/layout/radial5"/>
    <dgm:cxn modelId="{E6780F4D-3568-4577-9229-27DBBBF731A3}" type="presOf" srcId="{90D4D372-99A9-4A20-9A0B-D25E9B60E969}" destId="{374AD247-E589-4DF5-8EE1-B60D0C2A8A82}" srcOrd="0" destOrd="0" presId="urn:microsoft.com/office/officeart/2005/8/layout/radial5"/>
    <dgm:cxn modelId="{06B8A16A-98A5-4EA5-B263-162271B7377F}" type="presOf" srcId="{9CA874AF-0627-4F54-84CE-0FA9DED0CC0E}" destId="{CB4B4679-9E63-4869-826E-08EBF7D0AD04}" srcOrd="1" destOrd="0" presId="urn:microsoft.com/office/officeart/2005/8/layout/radial5"/>
    <dgm:cxn modelId="{AAD611EC-DCD4-4A31-87F6-BF4573272DC7}" type="presOf" srcId="{617916F6-A470-4910-9B01-7709B9E886FC}" destId="{C00AC052-1D44-4B49-B52B-371317094CF2}" srcOrd="0" destOrd="0" presId="urn:microsoft.com/office/officeart/2005/8/layout/radial5"/>
    <dgm:cxn modelId="{C9623921-B4AA-454C-A364-6D14C2E26D65}" srcId="{BB866891-432E-445D-BE35-8D6FD5C0E91B}" destId="{49CB41D0-30D1-481C-A72C-0F8F4C7697A2}" srcOrd="3" destOrd="0" parTransId="{0C38A0FA-5DB2-4D75-8AC1-CADC46F728E6}" sibTransId="{C248D6C8-2AB8-41D2-92DB-E88EA333C0D9}"/>
    <dgm:cxn modelId="{FEA76343-6CE4-405C-B497-FBE3187A46A0}" srcId="{BB866891-432E-445D-BE35-8D6FD5C0E91B}" destId="{308E9CCE-E3A3-446B-B336-9587F5552AFE}" srcOrd="1" destOrd="0" parTransId="{904EA769-4D69-4691-A1CF-614BF08B58A8}" sibTransId="{EDE37645-1546-4AA9-8334-1F3403768F2A}"/>
    <dgm:cxn modelId="{B2ADA66E-B450-47E5-9970-933CDEA13327}" srcId="{D6CA7EA2-4C1C-496D-8FF9-492A5A664ABA}" destId="{ABA91B8D-CD3B-4101-BD43-C0E71531B7A5}" srcOrd="4" destOrd="0" parTransId="{F5837ED4-952E-4771-B539-27C78CB2177B}" sibTransId="{7DF62233-ED30-440E-A6B9-4C5153B3B634}"/>
    <dgm:cxn modelId="{B99EF0C6-3656-439F-8E66-74D3113AE2D0}" type="presOf" srcId="{65E73CD2-1A4B-406D-A482-492D86E4D712}" destId="{D6F43363-B61F-43A8-85AD-440AB3037CC1}" srcOrd="1" destOrd="0" presId="urn:microsoft.com/office/officeart/2005/8/layout/radial5"/>
    <dgm:cxn modelId="{785AB2EA-E8B2-4EEC-AB3E-C58EDCFC187E}" type="presOf" srcId="{308E9CCE-E3A3-446B-B336-9587F5552AFE}" destId="{16A1E9AB-1BE7-4D64-A360-D809F523DC14}" srcOrd="0" destOrd="0" presId="urn:microsoft.com/office/officeart/2005/8/layout/radial5"/>
    <dgm:cxn modelId="{4B8E9E70-FDD6-465A-BCA1-B8B09A7AC10E}" type="presOf" srcId="{49CB41D0-30D1-481C-A72C-0F8F4C7697A2}" destId="{62256F0E-061E-4E33-974F-D0B6ACAD4C98}" srcOrd="0" destOrd="0" presId="urn:microsoft.com/office/officeart/2005/8/layout/radial5"/>
    <dgm:cxn modelId="{57947504-1C71-4EA8-8E90-5621A0E7653A}" type="presOf" srcId="{617916F6-A470-4910-9B01-7709B9E886FC}" destId="{0570AE70-6300-4593-A7F3-D3AAE98EFF3F}" srcOrd="1" destOrd="0" presId="urn:microsoft.com/office/officeart/2005/8/layout/radial5"/>
    <dgm:cxn modelId="{C9908BB8-849D-40CA-BF33-F8D2BC6AA369}" srcId="{BB866891-432E-445D-BE35-8D6FD5C0E91B}" destId="{D4B55FCE-533E-4AF4-BC49-16CE4DF961EB}" srcOrd="4" destOrd="0" parTransId="{9CA874AF-0627-4F54-84CE-0FA9DED0CC0E}" sibTransId="{DB495882-40ED-4C7B-B61D-C917817DB6E3}"/>
    <dgm:cxn modelId="{A5298180-967A-452C-8662-08280804C557}" srcId="{BB866891-432E-445D-BE35-8D6FD5C0E91B}" destId="{A5302527-19A2-4965-9D63-A2F0B738704F}" srcOrd="5" destOrd="0" parTransId="{A37193A6-2542-4411-8702-30A91C873147}" sibTransId="{DABDF2C6-3844-4A74-A1A4-97913B86716A}"/>
    <dgm:cxn modelId="{82A0FE6B-60D9-4987-AFD5-739160328FEB}" type="presOf" srcId="{A37193A6-2542-4411-8702-30A91C873147}" destId="{DFEF2211-7620-4EED-90B5-7CD5E5159FC2}" srcOrd="0" destOrd="0" presId="urn:microsoft.com/office/officeart/2005/8/layout/radial5"/>
    <dgm:cxn modelId="{C499DD4E-E0FC-4987-85E2-6B5F871402DD}" srcId="{D6CA7EA2-4C1C-496D-8FF9-492A5A664ABA}" destId="{274FD463-31B0-49AB-8003-2452E189374C}" srcOrd="3" destOrd="0" parTransId="{67D5F74A-6937-4EFF-98E0-6D2C1D8A212F}" sibTransId="{FDED445B-093B-4AAD-9008-D5ED13C49563}"/>
    <dgm:cxn modelId="{1D2704E4-00E2-4A89-AFEC-5A9D86D741D0}" type="presOf" srcId="{6589224C-DCD5-49F6-BD15-49D18C6AC24D}" destId="{8C80D25A-6F3D-401C-8338-BE67C6CD73D9}" srcOrd="0" destOrd="0" presId="urn:microsoft.com/office/officeart/2005/8/layout/radial5"/>
    <dgm:cxn modelId="{2EF61E9A-D8C4-4818-B97D-4FBA0390013A}" type="presOf" srcId="{904EA769-4D69-4691-A1CF-614BF08B58A8}" destId="{7186B0EF-C7B6-4C29-9488-844FA4B6B5D3}" srcOrd="0" destOrd="0" presId="urn:microsoft.com/office/officeart/2005/8/layout/radial5"/>
    <dgm:cxn modelId="{20BA53E0-399B-4461-8699-02C77BCEFB6E}" srcId="{BB866891-432E-445D-BE35-8D6FD5C0E91B}" destId="{6589224C-DCD5-49F6-BD15-49D18C6AC24D}" srcOrd="2" destOrd="0" parTransId="{617916F6-A470-4910-9B01-7709B9E886FC}" sibTransId="{9B2B432B-17F6-4978-A571-18D9490ED2F5}"/>
    <dgm:cxn modelId="{9C4B39D4-49DA-487E-BE34-04065ECB6219}" type="presOf" srcId="{65E73CD2-1A4B-406D-A482-492D86E4D712}" destId="{FD74DA03-1C1B-4F66-A74C-179BB14D490D}" srcOrd="0" destOrd="0" presId="urn:microsoft.com/office/officeart/2005/8/layout/radial5"/>
    <dgm:cxn modelId="{75EE5795-8809-4A12-B5ED-0B6C9495471C}" srcId="{D6CA7EA2-4C1C-496D-8FF9-492A5A664ABA}" destId="{4202EA8C-8960-4095-A1BB-E73B19FB6AC0}" srcOrd="1" destOrd="0" parTransId="{260D3255-1FF6-4794-97B5-C93DDA57CD12}" sibTransId="{58589AFE-F458-448C-8DD9-920BB2658109}"/>
    <dgm:cxn modelId="{6F76EDF3-BD47-418F-AE87-02BB50B52ED9}" type="presParOf" srcId="{25D1D650-2A92-4C4B-9B25-8F8827667906}" destId="{7D1C47CF-0434-44DA-AB2B-0B6440FD8545}" srcOrd="0" destOrd="0" presId="urn:microsoft.com/office/officeart/2005/8/layout/radial5"/>
    <dgm:cxn modelId="{F5534FB2-FEA9-4F99-BEE7-F858A8C9CA53}" type="presParOf" srcId="{25D1D650-2A92-4C4B-9B25-8F8827667906}" destId="{FD74DA03-1C1B-4F66-A74C-179BB14D490D}" srcOrd="1" destOrd="0" presId="urn:microsoft.com/office/officeart/2005/8/layout/radial5"/>
    <dgm:cxn modelId="{1FF213FE-6249-42A5-8077-FE472F558CFB}" type="presParOf" srcId="{FD74DA03-1C1B-4F66-A74C-179BB14D490D}" destId="{D6F43363-B61F-43A8-85AD-440AB3037CC1}" srcOrd="0" destOrd="0" presId="urn:microsoft.com/office/officeart/2005/8/layout/radial5"/>
    <dgm:cxn modelId="{BD873E4C-91F1-4651-805F-2BFD3F75EBD4}" type="presParOf" srcId="{25D1D650-2A92-4C4B-9B25-8F8827667906}" destId="{374AD247-E589-4DF5-8EE1-B60D0C2A8A82}" srcOrd="2" destOrd="0" presId="urn:microsoft.com/office/officeart/2005/8/layout/radial5"/>
    <dgm:cxn modelId="{7E3F589F-2499-4014-BBDD-515D1E5F94DD}" type="presParOf" srcId="{25D1D650-2A92-4C4B-9B25-8F8827667906}" destId="{7186B0EF-C7B6-4C29-9488-844FA4B6B5D3}" srcOrd="3" destOrd="0" presId="urn:microsoft.com/office/officeart/2005/8/layout/radial5"/>
    <dgm:cxn modelId="{67B379A4-C0AC-4B92-8B73-CC008263B984}" type="presParOf" srcId="{7186B0EF-C7B6-4C29-9488-844FA4B6B5D3}" destId="{C4D79129-9C64-4B0A-9DA6-E3722E2948BA}" srcOrd="0" destOrd="0" presId="urn:microsoft.com/office/officeart/2005/8/layout/radial5"/>
    <dgm:cxn modelId="{8A868A2B-22B4-477E-8D4E-634C2904295A}" type="presParOf" srcId="{25D1D650-2A92-4C4B-9B25-8F8827667906}" destId="{16A1E9AB-1BE7-4D64-A360-D809F523DC14}" srcOrd="4" destOrd="0" presId="urn:microsoft.com/office/officeart/2005/8/layout/radial5"/>
    <dgm:cxn modelId="{AF4902FC-3CCC-4205-9680-974731F601C4}" type="presParOf" srcId="{25D1D650-2A92-4C4B-9B25-8F8827667906}" destId="{C00AC052-1D44-4B49-B52B-371317094CF2}" srcOrd="5" destOrd="0" presId="urn:microsoft.com/office/officeart/2005/8/layout/radial5"/>
    <dgm:cxn modelId="{74B05F06-009B-4896-9D60-4A10D530F440}" type="presParOf" srcId="{C00AC052-1D44-4B49-B52B-371317094CF2}" destId="{0570AE70-6300-4593-A7F3-D3AAE98EFF3F}" srcOrd="0" destOrd="0" presId="urn:microsoft.com/office/officeart/2005/8/layout/radial5"/>
    <dgm:cxn modelId="{C3C7CDD6-3B04-4ECC-8800-BC6DBDC1E86B}" type="presParOf" srcId="{25D1D650-2A92-4C4B-9B25-8F8827667906}" destId="{8C80D25A-6F3D-401C-8338-BE67C6CD73D9}" srcOrd="6" destOrd="0" presId="urn:microsoft.com/office/officeart/2005/8/layout/radial5"/>
    <dgm:cxn modelId="{60A117B4-4882-48C4-A0E6-310FD6D553E9}" type="presParOf" srcId="{25D1D650-2A92-4C4B-9B25-8F8827667906}" destId="{1021C6CA-FE5D-42F3-8416-24E4B125196F}" srcOrd="7" destOrd="0" presId="urn:microsoft.com/office/officeart/2005/8/layout/radial5"/>
    <dgm:cxn modelId="{8293FD44-59EF-4271-815D-C79CD69F2A9F}" type="presParOf" srcId="{1021C6CA-FE5D-42F3-8416-24E4B125196F}" destId="{6BCA187A-5277-43DB-9E23-687CA9998C31}" srcOrd="0" destOrd="0" presId="urn:microsoft.com/office/officeart/2005/8/layout/radial5"/>
    <dgm:cxn modelId="{B4EEF8AB-40AE-4086-B278-723517FC2524}" type="presParOf" srcId="{25D1D650-2A92-4C4B-9B25-8F8827667906}" destId="{62256F0E-061E-4E33-974F-D0B6ACAD4C98}" srcOrd="8" destOrd="0" presId="urn:microsoft.com/office/officeart/2005/8/layout/radial5"/>
    <dgm:cxn modelId="{BDE4374D-A814-4032-AC18-C3F1EC517697}" type="presParOf" srcId="{25D1D650-2A92-4C4B-9B25-8F8827667906}" destId="{99CA170E-85E7-43FC-A2EB-FACFFB69F07A}" srcOrd="9" destOrd="0" presId="urn:microsoft.com/office/officeart/2005/8/layout/radial5"/>
    <dgm:cxn modelId="{88A2FF46-2872-4EF4-96CF-BB2A86BCFB5E}" type="presParOf" srcId="{99CA170E-85E7-43FC-A2EB-FACFFB69F07A}" destId="{CB4B4679-9E63-4869-826E-08EBF7D0AD04}" srcOrd="0" destOrd="0" presId="urn:microsoft.com/office/officeart/2005/8/layout/radial5"/>
    <dgm:cxn modelId="{FC637109-354D-4C9E-9EDB-2CB1E3645CBC}" type="presParOf" srcId="{25D1D650-2A92-4C4B-9B25-8F8827667906}" destId="{A78B3A6A-DF3E-41F5-9802-26831DE02F7B}" srcOrd="10" destOrd="0" presId="urn:microsoft.com/office/officeart/2005/8/layout/radial5"/>
    <dgm:cxn modelId="{24487170-FE49-4D52-B1DC-D783022D54AD}" type="presParOf" srcId="{25D1D650-2A92-4C4B-9B25-8F8827667906}" destId="{DFEF2211-7620-4EED-90B5-7CD5E5159FC2}" srcOrd="11" destOrd="0" presId="urn:microsoft.com/office/officeart/2005/8/layout/radial5"/>
    <dgm:cxn modelId="{671882C5-AAA1-4956-90C3-8BE5C07A6ED8}" type="presParOf" srcId="{DFEF2211-7620-4EED-90B5-7CD5E5159FC2}" destId="{894F2BCF-DBBA-4C86-BD40-0809B69427CC}" srcOrd="0" destOrd="0" presId="urn:microsoft.com/office/officeart/2005/8/layout/radial5"/>
    <dgm:cxn modelId="{C643F1F3-3388-42D7-A7E9-5906964692DB}" type="presParOf" srcId="{25D1D650-2A92-4C4B-9B25-8F8827667906}" destId="{04D9BA14-E8DB-4477-98AF-9EB3A244797F}" srcOrd="12" destOrd="0" presId="urn:microsoft.com/office/officeart/2005/8/layout/radial5"/>
  </dgm:cxnLst>
  <dgm:bg/>
  <dgm:whole/>
  <dgm:extLst>
    <a:ext uri="http://schemas.microsoft.com/office/drawing/2008/diagram">
      <dsp:dataModelExt xmlns:dsp="http://schemas.microsoft.com/office/drawing/2008/diagram" xmlns="" relId="rId14"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D1C47CF-0434-44DA-AB2B-0B6440FD8545}">
      <dsp:nvSpPr>
        <dsp:cNvPr id="0" name=""/>
        <dsp:cNvSpPr/>
      </dsp:nvSpPr>
      <dsp:spPr>
        <a:xfrm>
          <a:off x="2470583" y="154876"/>
          <a:ext cx="1529946" cy="1416737"/>
        </a:xfrm>
        <a:prstGeom prst="ellipse">
          <a:avLst/>
        </a:prstGeom>
        <a:blipFill rotWithShape="0">
          <a:blip xmlns:r="http://schemas.openxmlformats.org/officeDocument/2006/relationships" r:embed="rId1">
            <a:lum bright="30000" contrast="-40000"/>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ar-AE" sz="2400" b="1" kern="1200" dirty="0" smtClean="0">
              <a:solidFill>
                <a:schemeClr val="accent5">
                  <a:lumMod val="50000"/>
                </a:schemeClr>
              </a:solidFill>
            </a:rPr>
            <a:t>من النفايات نستطيع </a:t>
          </a:r>
          <a:r>
            <a:rPr lang="ar-AE" sz="2400" b="1" kern="1200" dirty="0" err="1" smtClean="0">
              <a:solidFill>
                <a:schemeClr val="accent5">
                  <a:lumMod val="50000"/>
                </a:schemeClr>
              </a:solidFill>
            </a:rPr>
            <a:t>ان</a:t>
          </a:r>
          <a:r>
            <a:rPr lang="ar-AE" sz="2400" b="1" kern="1200" dirty="0" smtClean="0">
              <a:solidFill>
                <a:schemeClr val="accent5">
                  <a:lumMod val="50000"/>
                </a:schemeClr>
              </a:solidFill>
            </a:rPr>
            <a:t> نصنع</a:t>
          </a:r>
          <a:endParaRPr lang="he-IL" sz="2400" b="1" kern="1200" dirty="0">
            <a:solidFill>
              <a:schemeClr val="accent5">
                <a:lumMod val="50000"/>
              </a:schemeClr>
            </a:solidFill>
          </a:endParaRPr>
        </a:p>
      </dsp:txBody>
      <dsp:txXfrm>
        <a:off x="2470583" y="154876"/>
        <a:ext cx="1529946" cy="1416737"/>
      </dsp:txXfrm>
    </dsp:sp>
    <dsp:sp modelId="{FD74DA03-1C1B-4F66-A74C-179BB14D490D}">
      <dsp:nvSpPr>
        <dsp:cNvPr id="0" name=""/>
        <dsp:cNvSpPr/>
      </dsp:nvSpPr>
      <dsp:spPr>
        <a:xfrm rot="12338704">
          <a:off x="2380605" y="401649"/>
          <a:ext cx="132702" cy="1659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rtl="1">
            <a:lnSpc>
              <a:spcPct val="90000"/>
            </a:lnSpc>
            <a:spcBef>
              <a:spcPct val="0"/>
            </a:spcBef>
            <a:spcAft>
              <a:spcPct val="35000"/>
            </a:spcAft>
          </a:pPr>
          <a:endParaRPr lang="he-IL" sz="700" kern="1200"/>
        </a:p>
      </dsp:txBody>
      <dsp:txXfrm rot="12338704">
        <a:off x="2380605" y="401649"/>
        <a:ext cx="132702" cy="165996"/>
      </dsp:txXfrm>
    </dsp:sp>
    <dsp:sp modelId="{374AD247-E589-4DF5-8EE1-B60D0C2A8A82}">
      <dsp:nvSpPr>
        <dsp:cNvPr id="0" name=""/>
        <dsp:cNvSpPr/>
      </dsp:nvSpPr>
      <dsp:spPr>
        <a:xfrm>
          <a:off x="1357326" y="0"/>
          <a:ext cx="1177209" cy="488223"/>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rtl="1">
            <a:lnSpc>
              <a:spcPct val="90000"/>
            </a:lnSpc>
            <a:spcBef>
              <a:spcPct val="0"/>
            </a:spcBef>
            <a:spcAft>
              <a:spcPct val="35000"/>
            </a:spcAft>
          </a:pPr>
          <a:endParaRPr lang="he-IL" sz="2200" kern="1200" dirty="0"/>
        </a:p>
      </dsp:txBody>
      <dsp:txXfrm>
        <a:off x="1357326" y="0"/>
        <a:ext cx="1177209" cy="488223"/>
      </dsp:txXfrm>
    </dsp:sp>
    <dsp:sp modelId="{7186B0EF-C7B6-4C29-9488-844FA4B6B5D3}">
      <dsp:nvSpPr>
        <dsp:cNvPr id="0" name=""/>
        <dsp:cNvSpPr/>
      </dsp:nvSpPr>
      <dsp:spPr>
        <a:xfrm rot="11086944">
          <a:off x="1877373" y="684284"/>
          <a:ext cx="422345" cy="1659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rtl="1">
            <a:lnSpc>
              <a:spcPct val="90000"/>
            </a:lnSpc>
            <a:spcBef>
              <a:spcPct val="0"/>
            </a:spcBef>
            <a:spcAft>
              <a:spcPct val="35000"/>
            </a:spcAft>
          </a:pPr>
          <a:endParaRPr lang="he-IL" sz="700" kern="1200"/>
        </a:p>
      </dsp:txBody>
      <dsp:txXfrm rot="11086944">
        <a:off x="1877373" y="684284"/>
        <a:ext cx="422345" cy="165996"/>
      </dsp:txXfrm>
    </dsp:sp>
    <dsp:sp modelId="{16A1E9AB-1BE7-4D64-A360-D809F523DC14}">
      <dsp:nvSpPr>
        <dsp:cNvPr id="0" name=""/>
        <dsp:cNvSpPr/>
      </dsp:nvSpPr>
      <dsp:spPr>
        <a:xfrm>
          <a:off x="214311" y="428626"/>
          <a:ext cx="1488354" cy="488223"/>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rtl="1">
            <a:lnSpc>
              <a:spcPct val="90000"/>
            </a:lnSpc>
            <a:spcBef>
              <a:spcPct val="0"/>
            </a:spcBef>
            <a:spcAft>
              <a:spcPct val="35000"/>
            </a:spcAft>
          </a:pPr>
          <a:endParaRPr lang="he-IL" sz="2200" kern="1200" dirty="0"/>
        </a:p>
      </dsp:txBody>
      <dsp:txXfrm>
        <a:off x="214311" y="428626"/>
        <a:ext cx="1488354" cy="488223"/>
      </dsp:txXfrm>
    </dsp:sp>
    <dsp:sp modelId="{C00AC052-1D44-4B49-B52B-371317094CF2}">
      <dsp:nvSpPr>
        <dsp:cNvPr id="0" name=""/>
        <dsp:cNvSpPr/>
      </dsp:nvSpPr>
      <dsp:spPr>
        <a:xfrm rot="9921848">
          <a:off x="2092378" y="1040433"/>
          <a:ext cx="293722" cy="1659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rtl="1">
            <a:lnSpc>
              <a:spcPct val="90000"/>
            </a:lnSpc>
            <a:spcBef>
              <a:spcPct val="0"/>
            </a:spcBef>
            <a:spcAft>
              <a:spcPct val="35000"/>
            </a:spcAft>
          </a:pPr>
          <a:endParaRPr lang="he-IL" sz="700" kern="1200"/>
        </a:p>
      </dsp:txBody>
      <dsp:txXfrm rot="9921848">
        <a:off x="2092378" y="1040433"/>
        <a:ext cx="293722" cy="165996"/>
      </dsp:txXfrm>
    </dsp:sp>
    <dsp:sp modelId="{8C80D25A-6F3D-401C-8338-BE67C6CD73D9}">
      <dsp:nvSpPr>
        <dsp:cNvPr id="0" name=""/>
        <dsp:cNvSpPr/>
      </dsp:nvSpPr>
      <dsp:spPr>
        <a:xfrm>
          <a:off x="857254" y="1083386"/>
          <a:ext cx="1201132" cy="488223"/>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rtl="1">
            <a:lnSpc>
              <a:spcPct val="90000"/>
            </a:lnSpc>
            <a:spcBef>
              <a:spcPct val="0"/>
            </a:spcBef>
            <a:spcAft>
              <a:spcPct val="35000"/>
            </a:spcAft>
          </a:pPr>
          <a:endParaRPr lang="he-IL" sz="2200" kern="1200" dirty="0"/>
        </a:p>
      </dsp:txBody>
      <dsp:txXfrm>
        <a:off x="857254" y="1083386"/>
        <a:ext cx="1201132" cy="488223"/>
      </dsp:txXfrm>
    </dsp:sp>
    <dsp:sp modelId="{1021C6CA-FE5D-42F3-8416-24E4B125196F}">
      <dsp:nvSpPr>
        <dsp:cNvPr id="0" name=""/>
        <dsp:cNvSpPr/>
      </dsp:nvSpPr>
      <dsp:spPr>
        <a:xfrm rot="852542">
          <a:off x="4096087" y="1038251"/>
          <a:ext cx="316833" cy="1659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rtl="1">
            <a:lnSpc>
              <a:spcPct val="90000"/>
            </a:lnSpc>
            <a:spcBef>
              <a:spcPct val="0"/>
            </a:spcBef>
            <a:spcAft>
              <a:spcPct val="35000"/>
            </a:spcAft>
          </a:pPr>
          <a:endParaRPr lang="he-IL" sz="700" kern="1200"/>
        </a:p>
      </dsp:txBody>
      <dsp:txXfrm rot="852542">
        <a:off x="4096087" y="1038251"/>
        <a:ext cx="316833" cy="165996"/>
      </dsp:txXfrm>
    </dsp:sp>
    <dsp:sp modelId="{62256F0E-061E-4E33-974F-D0B6ACAD4C98}">
      <dsp:nvSpPr>
        <dsp:cNvPr id="0" name=""/>
        <dsp:cNvSpPr/>
      </dsp:nvSpPr>
      <dsp:spPr>
        <a:xfrm>
          <a:off x="4458004" y="1083394"/>
          <a:ext cx="1222160" cy="488223"/>
        </a:xfrm>
        <a:prstGeom prst="ellipse">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rtl="1">
            <a:lnSpc>
              <a:spcPct val="90000"/>
            </a:lnSpc>
            <a:spcBef>
              <a:spcPct val="0"/>
            </a:spcBef>
            <a:spcAft>
              <a:spcPct val="35000"/>
            </a:spcAft>
          </a:pPr>
          <a:endParaRPr lang="he-IL" sz="2200" kern="1200" dirty="0"/>
        </a:p>
      </dsp:txBody>
      <dsp:txXfrm>
        <a:off x="4458004" y="1083394"/>
        <a:ext cx="1222160" cy="488223"/>
      </dsp:txXfrm>
    </dsp:sp>
    <dsp:sp modelId="{99CA170E-85E7-43FC-A2EB-FACFFB69F07A}">
      <dsp:nvSpPr>
        <dsp:cNvPr id="0" name=""/>
        <dsp:cNvSpPr/>
      </dsp:nvSpPr>
      <dsp:spPr>
        <a:xfrm rot="21416771">
          <a:off x="4183860" y="717755"/>
          <a:ext cx="446108" cy="1659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rtl="1">
            <a:lnSpc>
              <a:spcPct val="90000"/>
            </a:lnSpc>
            <a:spcBef>
              <a:spcPct val="0"/>
            </a:spcBef>
            <a:spcAft>
              <a:spcPct val="35000"/>
            </a:spcAft>
          </a:pPr>
          <a:endParaRPr lang="he-IL" sz="700" kern="1200">
            <a:solidFill>
              <a:schemeClr val="bg2">
                <a:lumMod val="50000"/>
              </a:schemeClr>
            </a:solidFill>
          </a:endParaRPr>
        </a:p>
      </dsp:txBody>
      <dsp:txXfrm rot="21416771">
        <a:off x="4183860" y="717755"/>
        <a:ext cx="446108" cy="165996"/>
      </dsp:txXfrm>
    </dsp:sp>
    <dsp:sp modelId="{A78B3A6A-DF3E-41F5-9802-26831DE02F7B}">
      <dsp:nvSpPr>
        <dsp:cNvPr id="0" name=""/>
        <dsp:cNvSpPr/>
      </dsp:nvSpPr>
      <dsp:spPr>
        <a:xfrm>
          <a:off x="4833792" y="500062"/>
          <a:ext cx="1267286" cy="488223"/>
        </a:xfrm>
        <a:prstGeom prst="ellipse">
          <a:avLst/>
        </a:prstGeom>
        <a:blipFill rotWithShape="0">
          <a:blip xmlns:r="http://schemas.openxmlformats.org/officeDocument/2006/relationships" r:embed="rId6"/>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rtl="1">
            <a:lnSpc>
              <a:spcPct val="90000"/>
            </a:lnSpc>
            <a:spcBef>
              <a:spcPct val="0"/>
            </a:spcBef>
            <a:spcAft>
              <a:spcPct val="35000"/>
            </a:spcAft>
          </a:pPr>
          <a:endParaRPr lang="he-IL" sz="2200" kern="1200" dirty="0"/>
        </a:p>
      </dsp:txBody>
      <dsp:txXfrm>
        <a:off x="4833792" y="500062"/>
        <a:ext cx="1267286" cy="488223"/>
      </dsp:txXfrm>
    </dsp:sp>
    <dsp:sp modelId="{DFEF2211-7620-4EED-90B5-7CD5E5159FC2}">
      <dsp:nvSpPr>
        <dsp:cNvPr id="0" name=""/>
        <dsp:cNvSpPr/>
      </dsp:nvSpPr>
      <dsp:spPr>
        <a:xfrm rot="20241066">
          <a:off x="4007374" y="413154"/>
          <a:ext cx="215892" cy="1659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rtl="1">
            <a:lnSpc>
              <a:spcPct val="90000"/>
            </a:lnSpc>
            <a:spcBef>
              <a:spcPct val="0"/>
            </a:spcBef>
            <a:spcAft>
              <a:spcPct val="35000"/>
            </a:spcAft>
          </a:pPr>
          <a:endParaRPr lang="he-IL" sz="700" kern="1200"/>
        </a:p>
      </dsp:txBody>
      <dsp:txXfrm rot="20241066">
        <a:off x="4007374" y="413154"/>
        <a:ext cx="215892" cy="165996"/>
      </dsp:txXfrm>
    </dsp:sp>
    <dsp:sp modelId="{04D9BA14-E8DB-4477-98AF-9EB3A244797F}">
      <dsp:nvSpPr>
        <dsp:cNvPr id="0" name=""/>
        <dsp:cNvSpPr/>
      </dsp:nvSpPr>
      <dsp:spPr>
        <a:xfrm>
          <a:off x="4143408" y="0"/>
          <a:ext cx="1151895" cy="488223"/>
        </a:xfrm>
        <a:prstGeom prst="ellipse">
          <a:avLst/>
        </a:prstGeom>
        <a:blipFill rotWithShape="0">
          <a:blip xmlns:r="http://schemas.openxmlformats.org/officeDocument/2006/relationships" r:embed="rId7"/>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rtl="1">
            <a:lnSpc>
              <a:spcPct val="90000"/>
            </a:lnSpc>
            <a:spcBef>
              <a:spcPct val="0"/>
            </a:spcBef>
            <a:spcAft>
              <a:spcPct val="35000"/>
            </a:spcAft>
          </a:pPr>
          <a:endParaRPr lang="he-IL" sz="2200" kern="1200" dirty="0"/>
        </a:p>
      </dsp:txBody>
      <dsp:txXfrm>
        <a:off x="4143408" y="0"/>
        <a:ext cx="1151895" cy="488223"/>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CBF17163-19DD-4E42-AEF4-A2810461537B}" type="datetimeFigureOut">
              <a:rPr lang="he-IL" smtClean="0"/>
              <a:pPr/>
              <a:t>כ"ו/ניסן/תשע"ב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5785F1E5-5C02-4A2F-BAD1-5069D795B480}" type="slidenum">
              <a:rPr lang="he-IL" smtClean="0"/>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CBF17163-19DD-4E42-AEF4-A2810461537B}" type="datetimeFigureOut">
              <a:rPr lang="he-IL" smtClean="0"/>
              <a:pPr/>
              <a:t>כ"ו/ניסן/תשע"ב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5785F1E5-5C02-4A2F-BAD1-5069D795B480}"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CBF17163-19DD-4E42-AEF4-A2810461537B}" type="datetimeFigureOut">
              <a:rPr lang="he-IL" smtClean="0"/>
              <a:pPr/>
              <a:t>כ"ו/ניסן/תשע"ב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5785F1E5-5C02-4A2F-BAD1-5069D795B480}" type="slidenum">
              <a:rPr lang="he-IL" smtClean="0"/>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CBF17163-19DD-4E42-AEF4-A2810461537B}" type="datetimeFigureOut">
              <a:rPr lang="he-IL" smtClean="0"/>
              <a:pPr/>
              <a:t>כ"ו/ניסן/תשע"ב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5785F1E5-5C02-4A2F-BAD1-5069D795B480}" type="slidenum">
              <a:rPr lang="he-IL" smtClean="0"/>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CBF17163-19DD-4E42-AEF4-A2810461537B}" type="datetimeFigureOut">
              <a:rPr lang="he-IL" smtClean="0"/>
              <a:pPr/>
              <a:t>כ"ו/ניסן/תשע"ב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5785F1E5-5C02-4A2F-BAD1-5069D795B480}" type="slidenum">
              <a:rPr lang="he-IL" smtClean="0"/>
              <a:pPr/>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CBF17163-19DD-4E42-AEF4-A2810461537B}" type="datetimeFigureOut">
              <a:rPr lang="he-IL" smtClean="0"/>
              <a:pPr/>
              <a:t>כ"ו/ניסן/תשע"ב</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5785F1E5-5C02-4A2F-BAD1-5069D795B480}" type="slidenum">
              <a:rPr lang="he-IL" smtClean="0"/>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CBF17163-19DD-4E42-AEF4-A2810461537B}" type="datetimeFigureOut">
              <a:rPr lang="he-IL" smtClean="0"/>
              <a:pPr/>
              <a:t>כ"ו/ניסן/תשע"ב</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5785F1E5-5C02-4A2F-BAD1-5069D795B480}" type="slidenum">
              <a:rPr lang="he-IL" smtClean="0"/>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CBF17163-19DD-4E42-AEF4-A2810461537B}" type="datetimeFigureOut">
              <a:rPr lang="he-IL" smtClean="0"/>
              <a:pPr/>
              <a:t>כ"ו/ניסן/תשע"ב</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5785F1E5-5C02-4A2F-BAD1-5069D795B480}"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CBF17163-19DD-4E42-AEF4-A2810461537B}" type="datetimeFigureOut">
              <a:rPr lang="he-IL" smtClean="0"/>
              <a:pPr/>
              <a:t>כ"ו/ניסן/תשע"ב</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5785F1E5-5C02-4A2F-BAD1-5069D795B480}"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CBF17163-19DD-4E42-AEF4-A2810461537B}" type="datetimeFigureOut">
              <a:rPr lang="he-IL" smtClean="0"/>
              <a:pPr/>
              <a:t>כ"ו/ניסן/תשע"ב</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5785F1E5-5C02-4A2F-BAD1-5069D795B480}" type="slidenum">
              <a:rPr lang="he-IL" smtClean="0"/>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CBF17163-19DD-4E42-AEF4-A2810461537B}" type="datetimeFigureOut">
              <a:rPr lang="he-IL" smtClean="0"/>
              <a:pPr/>
              <a:t>כ"ו/ניסן/תשע"ב</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5785F1E5-5C02-4A2F-BAD1-5069D795B480}" type="slidenum">
              <a:rPr lang="he-IL" smtClean="0"/>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BF17163-19DD-4E42-AEF4-A2810461537B}" type="datetimeFigureOut">
              <a:rPr lang="he-IL" smtClean="0"/>
              <a:pPr/>
              <a:t>כ"ו/ניסן/תשע"ב</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785F1E5-5C02-4A2F-BAD1-5069D795B480}"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13" Type="http://schemas.openxmlformats.org/officeDocument/2006/relationships/diagramColors" Target="../diagrams/colors1.xml"/><Relationship Id="rId3" Type="http://schemas.openxmlformats.org/officeDocument/2006/relationships/image" Target="../media/image2.jpeg"/><Relationship Id="rId7" Type="http://schemas.openxmlformats.org/officeDocument/2006/relationships/image" Target="../media/image6.gif"/><Relationship Id="rId12" Type="http://schemas.openxmlformats.org/officeDocument/2006/relationships/diagramQuickStyle" Target="../diagrams/quickStyle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gif"/><Relationship Id="rId11" Type="http://schemas.openxmlformats.org/officeDocument/2006/relationships/diagramLayout" Target="../diagrams/layout1.xml"/><Relationship Id="rId5" Type="http://schemas.openxmlformats.org/officeDocument/2006/relationships/image" Target="../media/image4.gif"/><Relationship Id="rId10" Type="http://schemas.openxmlformats.org/officeDocument/2006/relationships/diagramData" Target="../diagrams/data1.xml"/><Relationship Id="rId4" Type="http://schemas.openxmlformats.org/officeDocument/2006/relationships/image" Target="../media/image3.jpeg"/><Relationship Id="rId9" Type="http://schemas.openxmlformats.org/officeDocument/2006/relationships/image" Target="../media/image8.jpeg"/><Relationship Id="rId14"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1260803812.jpg"/>
          <p:cNvPicPr>
            <a:picLocks noChangeAspect="1"/>
          </p:cNvPicPr>
          <p:nvPr/>
        </p:nvPicPr>
        <p:blipFill>
          <a:blip r:embed="rId2" cstate="print">
            <a:lum bright="62000" contrast="-40000"/>
          </a:blip>
          <a:stretch>
            <a:fillRect/>
          </a:stretch>
        </p:blipFill>
        <p:spPr>
          <a:xfrm>
            <a:off x="0" y="1934"/>
            <a:ext cx="9146580" cy="6856066"/>
          </a:xfrm>
          <a:prstGeom prst="rect">
            <a:avLst/>
          </a:prstGeom>
          <a:ln w="228600" cap="sq" cmpd="thickThin">
            <a:solidFill>
              <a:srgbClr val="000000"/>
            </a:solidFill>
            <a:prstDash val="solid"/>
            <a:miter lim="800000"/>
          </a:ln>
          <a:effectLst>
            <a:innerShdw blurRad="76200">
              <a:srgbClr val="000000"/>
            </a:innerShdw>
          </a:effectLst>
        </p:spPr>
      </p:pic>
      <p:sp>
        <p:nvSpPr>
          <p:cNvPr id="5" name="אליפסה 4"/>
          <p:cNvSpPr/>
          <p:nvPr/>
        </p:nvSpPr>
        <p:spPr>
          <a:xfrm>
            <a:off x="1571604" y="0"/>
            <a:ext cx="6357982" cy="1285860"/>
          </a:xfrm>
          <a:prstGeom prst="ellipse">
            <a:avLst/>
          </a:prstGeom>
          <a:blipFill>
            <a:blip r:embed="rId3" cstate="print"/>
            <a:stretch>
              <a:fillRect/>
            </a:stretch>
          </a:blip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perspectiveRelaxedModerately"/>
              <a:lightRig rig="threePt" dir="t"/>
            </a:scene3d>
          </a:bodyPr>
          <a:lstStyle/>
          <a:p>
            <a:pPr algn="ctr"/>
            <a:r>
              <a:rPr lang="ar-AE" sz="4400" b="1" dirty="0" smtClean="0">
                <a:solidFill>
                  <a:schemeClr val="tx2"/>
                </a:solidFill>
                <a:latin typeface="AngsanaUPC" pitchFamily="18" charset="-34"/>
              </a:rPr>
              <a:t>استخراج الذهب من النفايات</a:t>
            </a:r>
          </a:p>
        </p:txBody>
      </p:sp>
      <p:pic>
        <p:nvPicPr>
          <p:cNvPr id="6" name="תמונה 5" descr="images (4).jpg"/>
          <p:cNvPicPr>
            <a:picLocks noChangeAspect="1"/>
          </p:cNvPicPr>
          <p:nvPr/>
        </p:nvPicPr>
        <p:blipFill>
          <a:blip r:embed="rId4" cstate="print"/>
          <a:stretch>
            <a:fillRect/>
          </a:stretch>
        </p:blipFill>
        <p:spPr>
          <a:xfrm>
            <a:off x="8001000" y="0"/>
            <a:ext cx="1143000" cy="1143000"/>
          </a:xfrm>
          <a:prstGeom prst="rect">
            <a:avLst/>
          </a:prstGeom>
          <a:ln>
            <a:noFill/>
          </a:ln>
          <a:effectLst>
            <a:softEdge rad="112500"/>
          </a:effectLst>
        </p:spPr>
      </p:pic>
      <p:sp>
        <p:nvSpPr>
          <p:cNvPr id="8" name="TextBox 7"/>
          <p:cNvSpPr txBox="1"/>
          <p:nvPr/>
        </p:nvSpPr>
        <p:spPr>
          <a:xfrm>
            <a:off x="1857356" y="1071546"/>
            <a:ext cx="5072098" cy="523220"/>
          </a:xfrm>
          <a:prstGeom prst="rect">
            <a:avLst/>
          </a:prstGeom>
          <a:noFill/>
        </p:spPr>
        <p:txBody>
          <a:bodyPr wrap="square" rtlCol="1">
            <a:spAutoFit/>
          </a:bodyPr>
          <a:lstStyle/>
          <a:p>
            <a:r>
              <a:rPr lang="ar-AE" sz="2800" b="1" dirty="0" err="1" smtClean="0">
                <a:solidFill>
                  <a:schemeClr val="tx1">
                    <a:lumMod val="65000"/>
                    <a:lumOff val="35000"/>
                  </a:schemeClr>
                </a:solidFill>
                <a:latin typeface="Arabic Typesetting" pitchFamily="66" charset="-78"/>
                <a:cs typeface="Arabic Typesetting" pitchFamily="66" charset="-78"/>
              </a:rPr>
              <a:t>اسراء</a:t>
            </a:r>
            <a:r>
              <a:rPr lang="ar-AE" sz="2800" b="1" dirty="0" smtClean="0">
                <a:solidFill>
                  <a:schemeClr val="tx1">
                    <a:lumMod val="65000"/>
                    <a:lumOff val="35000"/>
                  </a:schemeClr>
                </a:solidFill>
                <a:latin typeface="Arabic Typesetting" pitchFamily="66" charset="-78"/>
                <a:cs typeface="Arabic Typesetting" pitchFamily="66" charset="-78"/>
              </a:rPr>
              <a:t> </a:t>
            </a:r>
            <a:r>
              <a:rPr lang="ar-AE" sz="2800" b="1" dirty="0" err="1" smtClean="0">
                <a:solidFill>
                  <a:schemeClr val="tx1">
                    <a:lumMod val="65000"/>
                    <a:lumOff val="35000"/>
                  </a:schemeClr>
                </a:solidFill>
                <a:latin typeface="Arabic Typesetting" pitchFamily="66" charset="-78"/>
                <a:cs typeface="Arabic Typesetting" pitchFamily="66" charset="-78"/>
              </a:rPr>
              <a:t>حندقلو</a:t>
            </a:r>
            <a:r>
              <a:rPr lang="ar-AE" sz="2800" b="1" dirty="0" smtClean="0">
                <a:solidFill>
                  <a:schemeClr val="tx1">
                    <a:lumMod val="65000"/>
                    <a:lumOff val="35000"/>
                  </a:schemeClr>
                </a:solidFill>
                <a:latin typeface="Arabic Typesetting" pitchFamily="66" charset="-78"/>
                <a:cs typeface="Arabic Typesetting" pitchFamily="66" charset="-78"/>
              </a:rPr>
              <a:t>+اسل </a:t>
            </a:r>
            <a:r>
              <a:rPr lang="ar-AE" sz="2800" b="1" dirty="0" err="1" smtClean="0">
                <a:solidFill>
                  <a:schemeClr val="tx1">
                    <a:lumMod val="65000"/>
                    <a:lumOff val="35000"/>
                  </a:schemeClr>
                </a:solidFill>
                <a:latin typeface="Arabic Typesetting" pitchFamily="66" charset="-78"/>
                <a:cs typeface="Arabic Typesetting" pitchFamily="66" charset="-78"/>
              </a:rPr>
              <a:t>نداف</a:t>
            </a:r>
            <a:r>
              <a:rPr lang="ar-AE" sz="2800" b="1" dirty="0" smtClean="0">
                <a:solidFill>
                  <a:schemeClr val="tx1">
                    <a:lumMod val="65000"/>
                    <a:lumOff val="35000"/>
                  </a:schemeClr>
                </a:solidFill>
                <a:latin typeface="Arabic Typesetting" pitchFamily="66" charset="-78"/>
                <a:cs typeface="Arabic Typesetting" pitchFamily="66" charset="-78"/>
              </a:rPr>
              <a:t>+</a:t>
            </a:r>
            <a:r>
              <a:rPr lang="ar-AE" sz="2800" b="1" dirty="0" err="1" smtClean="0">
                <a:solidFill>
                  <a:schemeClr val="tx1">
                    <a:lumMod val="65000"/>
                    <a:lumOff val="35000"/>
                  </a:schemeClr>
                </a:solidFill>
                <a:latin typeface="Arabic Typesetting" pitchFamily="66" charset="-78"/>
                <a:cs typeface="Arabic Typesetting" pitchFamily="66" charset="-78"/>
              </a:rPr>
              <a:t>جنى</a:t>
            </a:r>
            <a:r>
              <a:rPr lang="ar-AE" sz="2800" b="1" dirty="0" smtClean="0">
                <a:solidFill>
                  <a:schemeClr val="tx1">
                    <a:lumMod val="65000"/>
                    <a:lumOff val="35000"/>
                  </a:schemeClr>
                </a:solidFill>
                <a:latin typeface="Arabic Typesetting" pitchFamily="66" charset="-78"/>
                <a:cs typeface="Arabic Typesetting" pitchFamily="66" charset="-78"/>
              </a:rPr>
              <a:t> </a:t>
            </a:r>
            <a:r>
              <a:rPr lang="ar-AE" sz="2800" b="1" dirty="0" err="1" smtClean="0">
                <a:solidFill>
                  <a:schemeClr val="tx1">
                    <a:lumMod val="65000"/>
                    <a:lumOff val="35000"/>
                  </a:schemeClr>
                </a:solidFill>
                <a:latin typeface="Arabic Typesetting" pitchFamily="66" charset="-78"/>
                <a:cs typeface="Arabic Typesetting" pitchFamily="66" charset="-78"/>
              </a:rPr>
              <a:t>ابو</a:t>
            </a:r>
            <a:r>
              <a:rPr lang="ar-AE" sz="2800" b="1" dirty="0" smtClean="0">
                <a:solidFill>
                  <a:schemeClr val="tx1">
                    <a:lumMod val="65000"/>
                    <a:lumOff val="35000"/>
                  </a:schemeClr>
                </a:solidFill>
                <a:latin typeface="Arabic Typesetting" pitchFamily="66" charset="-78"/>
                <a:cs typeface="Arabic Typesetting" pitchFamily="66" charset="-78"/>
              </a:rPr>
              <a:t> رقيه+ذكرى غانم+زينا غانم</a:t>
            </a:r>
            <a:endParaRPr lang="he-IL" sz="2800" b="1" dirty="0">
              <a:solidFill>
                <a:schemeClr val="tx1">
                  <a:lumMod val="65000"/>
                  <a:lumOff val="35000"/>
                </a:schemeClr>
              </a:solidFill>
              <a:latin typeface="Arabic Typesetting" pitchFamily="66" charset="-78"/>
            </a:endParaRPr>
          </a:p>
        </p:txBody>
      </p:sp>
      <p:pic>
        <p:nvPicPr>
          <p:cNvPr id="11" name="תמונה 10" descr="1308286830-29.gif"/>
          <p:cNvPicPr>
            <a:picLocks noChangeAspect="1"/>
          </p:cNvPicPr>
          <p:nvPr/>
        </p:nvPicPr>
        <p:blipFill>
          <a:blip r:embed="rId5" cstate="print"/>
          <a:stretch>
            <a:fillRect/>
          </a:stretch>
        </p:blipFill>
        <p:spPr>
          <a:xfrm>
            <a:off x="0" y="2571745"/>
            <a:ext cx="1800000" cy="928694"/>
          </a:xfrm>
          <a:prstGeom prst="rect">
            <a:avLst/>
          </a:prstGeom>
        </p:spPr>
      </p:pic>
      <p:pic>
        <p:nvPicPr>
          <p:cNvPr id="12" name="תמונה 11" descr="70647038_p.gif"/>
          <p:cNvPicPr>
            <a:picLocks noChangeAspect="1"/>
          </p:cNvPicPr>
          <p:nvPr/>
        </p:nvPicPr>
        <p:blipFill>
          <a:blip r:embed="rId6" cstate="print"/>
          <a:stretch>
            <a:fillRect/>
          </a:stretch>
        </p:blipFill>
        <p:spPr>
          <a:xfrm>
            <a:off x="3500430" y="2714620"/>
            <a:ext cx="1800000" cy="928694"/>
          </a:xfrm>
          <a:prstGeom prst="rect">
            <a:avLst/>
          </a:prstGeom>
        </p:spPr>
      </p:pic>
      <p:pic>
        <p:nvPicPr>
          <p:cNvPr id="13" name="תמונה 12" descr="ta-u_com-293bceea462.gif"/>
          <p:cNvPicPr>
            <a:picLocks noChangeAspect="1"/>
          </p:cNvPicPr>
          <p:nvPr/>
        </p:nvPicPr>
        <p:blipFill>
          <a:blip r:embed="rId7" cstate="print"/>
          <a:stretch>
            <a:fillRect/>
          </a:stretch>
        </p:blipFill>
        <p:spPr>
          <a:xfrm>
            <a:off x="7344000" y="2500307"/>
            <a:ext cx="1800000" cy="1000132"/>
          </a:xfrm>
          <a:prstGeom prst="rect">
            <a:avLst/>
          </a:prstGeom>
        </p:spPr>
      </p:pic>
      <p:sp>
        <p:nvSpPr>
          <p:cNvPr id="14" name="TextBox 13"/>
          <p:cNvSpPr txBox="1"/>
          <p:nvPr/>
        </p:nvSpPr>
        <p:spPr>
          <a:xfrm>
            <a:off x="7500958" y="3500438"/>
            <a:ext cx="1643042" cy="600164"/>
          </a:xfrm>
          <a:prstGeom prst="rect">
            <a:avLst/>
          </a:prstGeom>
          <a:noFill/>
        </p:spPr>
        <p:txBody>
          <a:bodyPr wrap="square" rtlCol="1">
            <a:spAutoFit/>
          </a:bodyPr>
          <a:lstStyle/>
          <a:p>
            <a:r>
              <a:rPr lang="ar-AE" sz="1100" b="1" dirty="0" smtClean="0"/>
              <a:t>أكوام من الأوراق تطالعنا أينما اتجهنا حتى إننا أحيانا نضيق ذرعا </a:t>
            </a:r>
            <a:r>
              <a:rPr lang="ar-AE" sz="1100" b="1" dirty="0" err="1" smtClean="0"/>
              <a:t>بها</a:t>
            </a:r>
            <a:r>
              <a:rPr lang="ar-AE" sz="1100" b="1" dirty="0" smtClean="0"/>
              <a:t> فماذا تفعل يا ترى؟؟!!</a:t>
            </a:r>
            <a:endParaRPr lang="he-IL" sz="1100" b="1" dirty="0"/>
          </a:p>
        </p:txBody>
      </p:sp>
      <p:sp>
        <p:nvSpPr>
          <p:cNvPr id="15" name="TextBox 14"/>
          <p:cNvSpPr txBox="1"/>
          <p:nvPr/>
        </p:nvSpPr>
        <p:spPr>
          <a:xfrm>
            <a:off x="3428992" y="3571876"/>
            <a:ext cx="1714512" cy="600164"/>
          </a:xfrm>
          <a:prstGeom prst="rect">
            <a:avLst/>
          </a:prstGeom>
          <a:noFill/>
        </p:spPr>
        <p:txBody>
          <a:bodyPr wrap="square" rtlCol="1">
            <a:spAutoFit/>
          </a:bodyPr>
          <a:lstStyle/>
          <a:p>
            <a:r>
              <a:rPr lang="ar-AE" sz="1100" b="1" dirty="0" smtClean="0"/>
              <a:t>إن منتجات البلاستيك الملقاة في المحيط تقتل نحو 1,000,000 مخلوق بحري سنويا</a:t>
            </a:r>
            <a:endParaRPr lang="he-IL" sz="1100" b="1" dirty="0"/>
          </a:p>
        </p:txBody>
      </p:sp>
      <p:sp>
        <p:nvSpPr>
          <p:cNvPr id="16" name="TextBox 15"/>
          <p:cNvSpPr txBox="1"/>
          <p:nvPr/>
        </p:nvSpPr>
        <p:spPr>
          <a:xfrm>
            <a:off x="0" y="3429000"/>
            <a:ext cx="1357322" cy="769441"/>
          </a:xfrm>
          <a:prstGeom prst="rect">
            <a:avLst/>
          </a:prstGeom>
          <a:noFill/>
        </p:spPr>
        <p:txBody>
          <a:bodyPr wrap="square" rtlCol="1">
            <a:spAutoFit/>
          </a:bodyPr>
          <a:lstStyle/>
          <a:p>
            <a:r>
              <a:rPr lang="ar-AE" sz="1100" b="1" dirty="0" smtClean="0"/>
              <a:t>عبوة الألمنيوم واحده مستحدثه توفر طاقه تكفي لتشغيل جهاز تلفاز لمدة ثلاث ساعات</a:t>
            </a:r>
            <a:endParaRPr lang="he-IL" sz="1100" b="1" dirty="0"/>
          </a:p>
        </p:txBody>
      </p:sp>
      <p:sp>
        <p:nvSpPr>
          <p:cNvPr id="17" name="TextBox 16"/>
          <p:cNvSpPr txBox="1"/>
          <p:nvPr/>
        </p:nvSpPr>
        <p:spPr>
          <a:xfrm>
            <a:off x="7786710" y="2786058"/>
            <a:ext cx="857256" cy="430887"/>
          </a:xfrm>
          <a:prstGeom prst="rect">
            <a:avLst/>
          </a:prstGeom>
          <a:noFill/>
        </p:spPr>
        <p:txBody>
          <a:bodyPr wrap="square" rtlCol="1">
            <a:spAutoFit/>
          </a:bodyPr>
          <a:lstStyle/>
          <a:p>
            <a:pPr algn="ctr"/>
            <a:r>
              <a:rPr lang="ar-AE" sz="1100" dirty="0" smtClean="0"/>
              <a:t>استحداث الورق</a:t>
            </a:r>
            <a:endParaRPr lang="he-IL" sz="1100" dirty="0"/>
          </a:p>
        </p:txBody>
      </p:sp>
      <p:sp>
        <p:nvSpPr>
          <p:cNvPr id="18" name="TextBox 17"/>
          <p:cNvSpPr txBox="1"/>
          <p:nvPr/>
        </p:nvSpPr>
        <p:spPr>
          <a:xfrm>
            <a:off x="3929058" y="2928934"/>
            <a:ext cx="857256" cy="430887"/>
          </a:xfrm>
          <a:prstGeom prst="rect">
            <a:avLst/>
          </a:prstGeom>
          <a:noFill/>
        </p:spPr>
        <p:txBody>
          <a:bodyPr wrap="square" rtlCol="1">
            <a:spAutoFit/>
          </a:bodyPr>
          <a:lstStyle/>
          <a:p>
            <a:pPr algn="ctr"/>
            <a:r>
              <a:rPr lang="ar-AE" sz="1100" dirty="0" smtClean="0"/>
              <a:t>استحداث البلاستيك</a:t>
            </a:r>
            <a:endParaRPr lang="he-IL" sz="1100" dirty="0"/>
          </a:p>
        </p:txBody>
      </p:sp>
      <p:sp>
        <p:nvSpPr>
          <p:cNvPr id="19" name="TextBox 18"/>
          <p:cNvSpPr txBox="1"/>
          <p:nvPr/>
        </p:nvSpPr>
        <p:spPr>
          <a:xfrm>
            <a:off x="428596" y="2857496"/>
            <a:ext cx="857256" cy="430887"/>
          </a:xfrm>
          <a:prstGeom prst="rect">
            <a:avLst/>
          </a:prstGeom>
          <a:noFill/>
        </p:spPr>
        <p:txBody>
          <a:bodyPr wrap="square" rtlCol="1">
            <a:spAutoFit/>
          </a:bodyPr>
          <a:lstStyle/>
          <a:p>
            <a:pPr algn="ctr"/>
            <a:r>
              <a:rPr lang="ar-AE" sz="1100" dirty="0" smtClean="0"/>
              <a:t>استحداث العلب المعدنية</a:t>
            </a:r>
            <a:endParaRPr lang="he-IL" sz="1100" dirty="0"/>
          </a:p>
        </p:txBody>
      </p:sp>
      <p:sp>
        <p:nvSpPr>
          <p:cNvPr id="20" name="פרצוף מחייך 19"/>
          <p:cNvSpPr/>
          <p:nvPr/>
        </p:nvSpPr>
        <p:spPr>
          <a:xfrm>
            <a:off x="0" y="4214818"/>
            <a:ext cx="9144000" cy="1000132"/>
          </a:xfrm>
          <a:prstGeom prst="smileyFace">
            <a:avLst>
              <a:gd name="adj" fmla="val 4653"/>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AE" sz="1200" b="1" dirty="0" smtClean="0">
                <a:solidFill>
                  <a:srgbClr val="C00000"/>
                </a:solidFill>
              </a:rPr>
              <a:t>هل تعلم أن....!!!</a:t>
            </a:r>
          </a:p>
          <a:p>
            <a:pPr algn="ctr"/>
            <a:r>
              <a:rPr lang="ar-AE" sz="1200" b="1" dirty="0" smtClean="0"/>
              <a:t>1.الاستحداث يقلص من كمية النفايات المعدة للطمر ومن المساحات المعدة لذلك أيضا..</a:t>
            </a:r>
          </a:p>
          <a:p>
            <a:pPr algn="ctr"/>
            <a:r>
              <a:rPr lang="ar-AE" sz="1200" b="1" dirty="0" smtClean="0"/>
              <a:t>2.الاستحداث يقلل من حجم التكاليف المخصصة لمعالجة النفايات بشك كبير</a:t>
            </a:r>
          </a:p>
          <a:p>
            <a:pPr algn="ctr"/>
            <a:r>
              <a:rPr lang="ar-AE" sz="1200" b="1" dirty="0" smtClean="0"/>
              <a:t>3.الاستحداث يحسن من حالة النظافة في الأماكن العامة</a:t>
            </a:r>
          </a:p>
          <a:p>
            <a:pPr algn="ctr"/>
            <a:r>
              <a:rPr lang="ar-AE" sz="1200" b="1" dirty="0" smtClean="0"/>
              <a:t>4. الاستحداث يقلص من استخدام المواد الخام الأساسية والموارد الطبيعية</a:t>
            </a:r>
          </a:p>
        </p:txBody>
      </p:sp>
      <p:pic>
        <p:nvPicPr>
          <p:cNvPr id="21" name="תמונה 20" descr="rec_per_1.gif"/>
          <p:cNvPicPr>
            <a:picLocks noChangeAspect="1"/>
          </p:cNvPicPr>
          <p:nvPr/>
        </p:nvPicPr>
        <p:blipFill>
          <a:blip r:embed="rId8" cstate="print"/>
          <a:stretch>
            <a:fillRect/>
          </a:stretch>
        </p:blipFill>
        <p:spPr>
          <a:xfrm>
            <a:off x="7000892" y="5124446"/>
            <a:ext cx="2143108" cy="1233512"/>
          </a:xfrm>
          <a:prstGeom prst="rect">
            <a:avLst/>
          </a:prstGeom>
        </p:spPr>
      </p:pic>
      <p:sp>
        <p:nvSpPr>
          <p:cNvPr id="22" name="TextBox 21"/>
          <p:cNvSpPr txBox="1"/>
          <p:nvPr/>
        </p:nvSpPr>
        <p:spPr>
          <a:xfrm>
            <a:off x="6572232" y="6357959"/>
            <a:ext cx="2571768" cy="461665"/>
          </a:xfrm>
          <a:prstGeom prst="rect">
            <a:avLst/>
          </a:prstGeom>
          <a:noFill/>
        </p:spPr>
        <p:txBody>
          <a:bodyPr wrap="square" rtlCol="1">
            <a:spAutoFit/>
          </a:bodyPr>
          <a:lstStyle/>
          <a:p>
            <a:r>
              <a:rPr lang="ar-AE" sz="1200" dirty="0" smtClean="0"/>
              <a:t>نسبة الاستحداث في مركز البلاد في سنوات 1999-2004.(حسب وزارة جودة البيئة)</a:t>
            </a:r>
            <a:endParaRPr lang="he-IL" sz="1200" dirty="0"/>
          </a:p>
        </p:txBody>
      </p:sp>
      <p:sp>
        <p:nvSpPr>
          <p:cNvPr id="24" name="משושה 23"/>
          <p:cNvSpPr/>
          <p:nvPr/>
        </p:nvSpPr>
        <p:spPr>
          <a:xfrm>
            <a:off x="0" y="0"/>
            <a:ext cx="1857356" cy="1571612"/>
          </a:xfrm>
          <a:prstGeom prst="hexagon">
            <a:avLst/>
          </a:prstGeom>
          <a:blipFill>
            <a:blip r:embed="rId9"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aphicFrame>
        <p:nvGraphicFramePr>
          <p:cNvPr id="25" name="דיאגרמה 24"/>
          <p:cNvGraphicFramePr/>
          <p:nvPr/>
        </p:nvGraphicFramePr>
        <p:xfrm>
          <a:off x="142844" y="5286388"/>
          <a:ext cx="6643734" cy="185738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23" name="Rectangle 22"/>
          <p:cNvSpPr/>
          <p:nvPr/>
        </p:nvSpPr>
        <p:spPr>
          <a:xfrm>
            <a:off x="899592" y="1340768"/>
            <a:ext cx="6984776" cy="1354217"/>
          </a:xfrm>
          <a:prstGeom prst="rect">
            <a:avLst/>
          </a:prstGeom>
        </p:spPr>
        <p:txBody>
          <a:bodyPr wrap="square">
            <a:spAutoFit/>
          </a:bodyPr>
          <a:lstStyle/>
          <a:p>
            <a:pPr algn="ctr"/>
            <a:r>
              <a:rPr lang="ar-AE" b="1" dirty="0" smtClean="0">
                <a:latin typeface="AngsanaUPC" pitchFamily="18" charset="-34"/>
              </a:rPr>
              <a:t>ساعد في زيادة نسب </a:t>
            </a:r>
            <a:r>
              <a:rPr lang="ar-AE" sz="2800" b="1" dirty="0" smtClean="0">
                <a:solidFill>
                  <a:schemeClr val="accent4">
                    <a:lumMod val="50000"/>
                  </a:schemeClr>
                </a:solidFill>
                <a:latin typeface="AngsanaUPC" pitchFamily="18" charset="-34"/>
              </a:rPr>
              <a:t>الاستحداث</a:t>
            </a:r>
          </a:p>
          <a:p>
            <a:pPr algn="ctr"/>
            <a:r>
              <a:rPr lang="ar-AE" b="1" dirty="0" smtClean="0">
                <a:latin typeface="AngsanaUPC" pitchFamily="18" charset="-34"/>
              </a:rPr>
              <a:t>وهو عملية إعادة تصنيع واستخدام جيد للنفايات, وبالتالي تقلل من تراكمها في البيئة, وتتم هذه العملية عن طريق تصنيف وفصل النفايات على أساس المواد الخام الموجودة بها, ثم اعادة تصنيع كل مادة على حدا</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167</Words>
  <Application>Microsoft Office PowerPoint</Application>
  <PresentationFormat>On-screen Show (4:3)</PresentationFormat>
  <Paragraphs>17</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ערכת נושא Office</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zeana</dc:creator>
  <cp:lastModifiedBy>win7207</cp:lastModifiedBy>
  <cp:revision>2</cp:revision>
  <dcterms:created xsi:type="dcterms:W3CDTF">2012-04-08T16:48:52Z</dcterms:created>
  <dcterms:modified xsi:type="dcterms:W3CDTF">2012-04-18T09:14:37Z</dcterms:modified>
</cp:coreProperties>
</file>