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1" r:id="rId2"/>
    <p:sldId id="273" r:id="rId3"/>
    <p:sldId id="272" r:id="rId4"/>
    <p:sldId id="258" r:id="rId5"/>
    <p:sldId id="257" r:id="rId6"/>
    <p:sldId id="262" r:id="rId7"/>
    <p:sldId id="263" r:id="rId8"/>
    <p:sldId id="264" r:id="rId9"/>
    <p:sldId id="265" r:id="rId10"/>
    <p:sldId id="274" r:id="rId11"/>
    <p:sldId id="266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>
      <p:cViewPr varScale="1">
        <p:scale>
          <a:sx n="63" d="100"/>
          <a:sy n="63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67149-B48A-420F-ADEA-D5D179F1523A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1DAC0-C69C-4666-97A9-7EE552366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DAC0-C69C-4666-97A9-7EE552366A6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468A14-CA1A-46D7-A246-63DA5A896ECB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403A9E-2DEB-4FD2-AD4D-DCB94CAB2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pe.edu.dz/COURS/enseignants/MOYEN/sciences-nat/plantes/Index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ages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37"/>
          <a:stretch/>
        </p:blipFill>
        <p:spPr bwMode="auto">
          <a:xfrm>
            <a:off x="575185" y="0"/>
            <a:ext cx="3132719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6516216" y="3861048"/>
            <a:ext cx="22541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مقدم إلى:</a:t>
            </a:r>
            <a:endParaRPr lang="ar-SA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650066" y="1737164"/>
            <a:ext cx="20072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مقد من:</a:t>
            </a:r>
            <a:endParaRPr lang="ar-SA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716016" y="2911130"/>
            <a:ext cx="2151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إيثار </a:t>
            </a:r>
            <a:r>
              <a:rPr lang="ar-AE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بيادسة</a:t>
            </a:r>
            <a:endParaRPr lang="ar-SA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518047" y="5077633"/>
            <a:ext cx="25474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د. سمير محاميد</a:t>
            </a:r>
            <a:endParaRPr lang="ar-SA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2" name="Picture 11" descr=",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55776" y="40466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/>
              <a:t>يسم الله الرحمن الرحيم 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191683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مقدم الى : د سمير محاميد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314096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/>
              <a:t>مقدم من : ملاك  ابومخ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20040392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21224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chemeClr val="bg1"/>
                </a:solidFill>
              </a:rPr>
              <a:t>فاتح </a:t>
            </a:r>
            <a:r>
              <a:rPr lang="ar-SA" dirty="0" smtClean="0">
                <a:solidFill>
                  <a:schemeClr val="bg1"/>
                </a:solidFill>
              </a:rPr>
              <a:t>للشهية   </a:t>
            </a:r>
            <a:endParaRPr lang="ar-SA" dirty="0" smtClean="0">
              <a:solidFill>
                <a:schemeClr val="bg1"/>
              </a:solidFill>
            </a:endParaRPr>
          </a:p>
          <a:p>
            <a:pPr algn="r" rtl="1"/>
            <a:r>
              <a:rPr lang="ar-SA" dirty="0" smtClean="0">
                <a:solidFill>
                  <a:schemeClr val="bg1"/>
                </a:solidFill>
              </a:rPr>
              <a:t>منظف للجسم </a:t>
            </a:r>
            <a:r>
              <a:rPr lang="ar-SA" dirty="0" smtClean="0">
                <a:solidFill>
                  <a:schemeClr val="bg1"/>
                </a:solidFill>
              </a:rPr>
              <a:t>من السموم </a:t>
            </a:r>
            <a:endParaRPr lang="ar-SA" dirty="0" smtClean="0">
              <a:solidFill>
                <a:schemeClr val="bg1"/>
              </a:solidFill>
            </a:endParaRPr>
          </a:p>
          <a:p>
            <a:pPr algn="r" rtl="1"/>
            <a:r>
              <a:rPr lang="ar-SA" dirty="0" smtClean="0">
                <a:solidFill>
                  <a:schemeClr val="bg1"/>
                </a:solidFill>
              </a:rPr>
              <a:t>منشط </a:t>
            </a:r>
            <a:r>
              <a:rPr lang="ar-SA" dirty="0" smtClean="0">
                <a:solidFill>
                  <a:schemeClr val="bg1"/>
                </a:solidFill>
              </a:rPr>
              <a:t>للذاكرة وللجهاز التناسلي والعصبي والهضمي</a:t>
            </a:r>
          </a:p>
          <a:p>
            <a:pPr algn="r" rtl="1"/>
            <a:r>
              <a:rPr lang="ar-SA" dirty="0" smtClean="0">
                <a:solidFill>
                  <a:schemeClr val="bg1"/>
                </a:solidFill>
              </a:rPr>
              <a:t>يساعد الجسم على امتصاص مادة الحديد الموجودة بالأغذية الأخرى</a:t>
            </a:r>
          </a:p>
          <a:p>
            <a:pPr algn="r" rtl="1"/>
            <a:r>
              <a:rPr lang="ar-SA" dirty="0" smtClean="0">
                <a:solidFill>
                  <a:schemeClr val="bg1"/>
                </a:solidFill>
              </a:rPr>
              <a:t>يقوي الشعيرات الدموية</a:t>
            </a:r>
          </a:p>
          <a:p>
            <a:pPr algn="r" rtl="1"/>
            <a:r>
              <a:rPr lang="ar-SA" dirty="0" smtClean="0">
                <a:solidFill>
                  <a:schemeClr val="bg1"/>
                </a:solidFill>
              </a:rPr>
              <a:t>يزيد من حيوية الجسم بشكل عام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5400" b="1" i="1" u="sng" dirty="0" smtClean="0"/>
              <a:t>فوائد البقدونس </a:t>
            </a:r>
            <a:endParaRPr lang="en-US" sz="5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82" y="1459055"/>
            <a:ext cx="5493375" cy="28340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SA" dirty="0" smtClean="0"/>
              <a:t>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نبات زراعي حولي معروف</a:t>
            </a:r>
            <a:endParaRPr lang="ar-AE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buNone/>
            </a:pP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له انواع عديدة.</a:t>
            </a:r>
          </a:p>
          <a:p>
            <a:pPr algn="ctr">
              <a:buNone/>
            </a:pP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جذور</a:t>
            </a:r>
            <a:r>
              <a:rPr lang="ar-AE" sz="4400" dirty="0" smtClean="0"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غنية بالمواد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الغذائية ويعتبر من النباتات الاقتصادية ..</a:t>
            </a:r>
            <a:endParaRPr lang="en-US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47016"/>
          </a:xfrm>
        </p:spPr>
        <p:txBody>
          <a:bodyPr>
            <a:normAutofit fontScale="90000"/>
          </a:bodyPr>
          <a:lstStyle/>
          <a:p>
            <a:pPr algn="ctr"/>
            <a:r>
              <a:rPr lang="ar-SA" sz="7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الجزر</a:t>
            </a:r>
            <a:endParaRPr lang="en-US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carr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484784"/>
            <a:ext cx="295232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http://n4hr.org/up/uploads/n4hr_12786963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70863"/>
            <a:ext cx="2195736" cy="27544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19128"/>
          </a:xfrm>
        </p:spPr>
        <p:txBody>
          <a:bodyPr/>
          <a:lstStyle/>
          <a:p>
            <a:pPr algn="r" rtl="1"/>
            <a:r>
              <a:rPr lang="ar-SA" b="1" dirty="0" smtClean="0"/>
              <a:t>نبات اليانسون وهو نبات معروف من فصيلة الخيميات </a:t>
            </a:r>
            <a:r>
              <a:rPr lang="ar-SA" b="1" dirty="0" smtClean="0"/>
              <a:t>وهوعبارة </a:t>
            </a:r>
            <a:r>
              <a:rPr lang="ar-SA" b="1" dirty="0" smtClean="0"/>
              <a:t>عن عشب يبلغ ارتفاعه حوالي نصف </a:t>
            </a:r>
            <a:r>
              <a:rPr lang="ar-SA" b="1" dirty="0" smtClean="0"/>
              <a:t>متر .</a:t>
            </a:r>
          </a:p>
          <a:p>
            <a:pPr algn="r" rtl="1"/>
            <a:r>
              <a:rPr lang="ar-SA" b="1" dirty="0" smtClean="0"/>
              <a:t>نهاية الافرع  يوجد ازهاراً </a:t>
            </a:r>
            <a:r>
              <a:rPr lang="ar-SA" b="1" dirty="0" smtClean="0"/>
              <a:t>صغيرة بيضاوية الشكل مضغوطة الرأس بيضاء اللون تتحول بعد النضج الى ثمار صغيرة بنية اللون والنبات حولي اي يعيش سنة واحدة.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5400" b="1" i="1" u="sng" dirty="0" smtClean="0">
                <a:solidFill>
                  <a:schemeClr val="accent2">
                    <a:lumMod val="75000"/>
                  </a:schemeClr>
                </a:solidFill>
              </a:rPr>
              <a:t>اليانسون </a:t>
            </a:r>
            <a:endParaRPr lang="en-US" sz="54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nnnnnnnnnnnnn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077072"/>
            <a:ext cx="2852539" cy="200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algn="r" rtl="1"/>
            <a:r>
              <a:rPr lang="ar-SA" b="1" dirty="0" smtClean="0"/>
              <a:t>ـ مهدئ </a:t>
            </a:r>
            <a:r>
              <a:rPr lang="ar-SA" b="1" dirty="0" smtClean="0"/>
              <a:t>للأعصاب</a:t>
            </a:r>
            <a:r>
              <a:rPr lang="ar-SA" b="1" dirty="0" smtClean="0"/>
              <a:t> </a:t>
            </a:r>
            <a:r>
              <a:rPr lang="ar-SA" b="1" dirty="0" smtClean="0"/>
              <a:t>.</a:t>
            </a:r>
            <a:endParaRPr lang="ar-SA" dirty="0" smtClean="0"/>
          </a:p>
          <a:p>
            <a:pPr algn="r" rtl="1"/>
            <a:r>
              <a:rPr lang="ar-SA" b="1" dirty="0" smtClean="0"/>
              <a:t>ـ منشط للهضم ومدر للبول.</a:t>
            </a:r>
            <a:endParaRPr lang="ar-SA" dirty="0" smtClean="0"/>
          </a:p>
          <a:p>
            <a:pPr algn="r" rtl="1"/>
            <a:r>
              <a:rPr lang="ar-SA" b="1" dirty="0" smtClean="0"/>
              <a:t>حالات </a:t>
            </a:r>
            <a:r>
              <a:rPr lang="ar-SA" b="1" dirty="0" smtClean="0"/>
              <a:t>أمراض الجهاز التنفسي مثل ضيق التنفس والسعال ونوبات الربو.</a:t>
            </a:r>
            <a:endParaRPr lang="ar-SA" dirty="0" smtClean="0"/>
          </a:p>
          <a:p>
            <a:pPr algn="r" rtl="1"/>
            <a:r>
              <a:rPr lang="ar-SA" b="1" dirty="0" smtClean="0"/>
              <a:t>الاضطرابات </a:t>
            </a:r>
            <a:r>
              <a:rPr lang="ar-SA" b="1" dirty="0" smtClean="0"/>
              <a:t>الهضمية وحالات المغص المعوي وانتفاخات البطن</a:t>
            </a:r>
            <a:endParaRPr lang="ar-SA" dirty="0" smtClean="0"/>
          </a:p>
          <a:p>
            <a:pPr algn="r" rtl="1"/>
            <a:r>
              <a:rPr lang="ar-SA" b="1" dirty="0" smtClean="0"/>
              <a:t> </a:t>
            </a:r>
            <a:r>
              <a:rPr lang="ar-SA" b="1" dirty="0" smtClean="0"/>
              <a:t>الالتهابات العينية حيث يستخدم مغلي اليانسون كغسول للعين.</a:t>
            </a:r>
            <a:endParaRPr lang="ar-SA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b="1" i="1" u="sng" dirty="0" smtClean="0"/>
              <a:t>فوائد اليانسون </a:t>
            </a:r>
            <a:endParaRPr lang="en-US" sz="4800" b="1" i="1" u="sng" dirty="0"/>
          </a:p>
        </p:txBody>
      </p:sp>
      <p:pic>
        <p:nvPicPr>
          <p:cNvPr id="4" name="Picture 3" descr="nnnnnnnnnnnnnnnnnn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653136"/>
            <a:ext cx="2880320" cy="187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31096"/>
          </a:xfrm>
        </p:spPr>
        <p:txBody>
          <a:bodyPr/>
          <a:lstStyle/>
          <a:p>
            <a:r>
              <a:rPr lang="en-US" sz="2800" dirty="0" smtClean="0">
                <a:hlinkClick r:id="rId2"/>
              </a:rPr>
              <a:t>http://www.infpe.edu.dz/COURS/enseignants/MOYEN/sciences-nat/plantes/Index.htm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7200" dirty="0" smtClean="0"/>
              <a:t>ارجوا ان ينال اعجابكم 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jjjjjjjjjjjjjjjjjjj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971" y="0"/>
            <a:ext cx="917697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19872" y="328498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i="1" u="sng" dirty="0" smtClean="0">
                <a:solidFill>
                  <a:schemeClr val="bg1"/>
                </a:solidFill>
              </a:rPr>
              <a:t>العائلة الخيمية </a:t>
            </a:r>
            <a:endParaRPr lang="en-US" sz="40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6 -0.13518 C 0.16666 -0.1294 0.1651 -0.1118 0.1585 -0.09838 C 0.15972 -0.0743 0.15885 -0.05208 0.16892 -0.03171 C 0.17013 -0.01551 0.17152 0.00047 0.17413 0.01644 C 0.17447 0.01875 0.17447 0.02176 0.17569 0.02338 C 0.17691 0.02523 0.17916 0.025 0.1809 0.0257 C 0.18142 0.0257 0.19704 0.02315 0.19982 0.02107 C 0.20364 0.01806 0.21215 0.00718 0.21545 0.00278 C 0.21597 0.00047 0.21631 -0.00208 0.21718 -0.00416 C 0.21805 -0.00671 0.22274 -0.01111 0.22066 -0.01111 C 0.21822 -0.01111 0.21736 -0.00625 0.21545 -0.00416 C 0.21388 -0.00231 0.21197 -0.00115 0.21024 0.00047 C 0.20277 0.01505 0.19513 0.02963 0.18784 0.04422 C 0.18038 0.0838 0.18854 0.04908 0.1809 0.06945 C 0.17795 0.07709 0.17777 0.08658 0.17569 0.09468 C 0.17413 0.12338 0.17222 0.15185 0.17916 0.17963 C 0.18038 0.18426 0.17968 0.19051 0.18263 0.19352 C 0.19027 0.20116 0.20104 0.20787 0.21024 0.21204 C 0.21996 0.21042 0.22986 0.20972 0.23958 0.20741 C 0.24809 0.20533 0.25538 0.19861 0.26371 0.19584 C 0.26718 0.19283 0.27066 0.18959 0.27413 0.18658 C 0.27586 0.18496 0.27916 0.18195 0.27916 0.18218 C 0.2875 0.16574 0.29548 0.15787 0.29982 0.13843 C 0.2993 0.13611 0.3 0.13218 0.29826 0.13148 C 0.29618 0.13079 0.29479 0.13449 0.29305 0.13611 C 0.28836 0.14051 0.28385 0.14514 0.27916 0.14977 C 0.27204 0.15695 0.26788 0.16389 0.26197 0.17292 C 0.25503 0.18357 0.2552 0.17963 0.24982 0.19121 C 0.24566 0.20023 0.2427 0.20787 0.23784 0.21644 C 0.2335 0.2338 0.23941 0.21227 0.23263 0.23033 C 0.22777 0.24352 0.22482 0.2581 0.22066 0.27176 C 0.21406 0.29398 0.21284 0.31783 0.2085 0.34074 C 0.20885 0.35417 0.20069 0.40648 0.21718 0.42107 C 0.22604 0.41898 0.2342 0.41597 0.24305 0.41412 C 0.25208 0.40949 0.26267 0.40371 0.26892 0.39352 C 0.27482 0.38426 0.27864 0.37269 0.28611 0.36597 C 0.28906 0.35023 0.2927 0.33588 0.29479 0.31991 C 0.29288 0.29097 0.29756 0.29514 0.2809 0.28773 C 0.2625 0.28843 0.24409 0.28889 0.22569 0.29005 C 0.21388 0.29074 0.20277 0.29792 0.19131 0.29931 C 0.18107 0.3007 0.17066 0.30093 0.16024 0.30162 C 0.13506 0.30648 0.12256 0.30556 0.09305 0.30394 C 0.08854 0.30185 0.0835 0.30185 0.07916 0.29931 C 0.07031 0.29398 0.05833 0.27847 0.05156 0.26945 C 0.04739 0.25764 0.04149 0.25 0.03611 0.23959 C 0.03159 0.21574 0.03767 0.24352 0.0309 0.22338 C 0.02656 0.21042 0.02395 0.19537 0.02066 0.18195 C 0.01892 0.17477 0.01857 0.16412 0.01371 0.15903 C 0.01232 0.15741 0.01006 0.15787 0.0085 0.15672 C 0.00659 0.15556 0.00486 0.15394 0.00329 0.15209 C -0.00504 0.14283 -0.01355 0.13264 -0.02257 0.12454 C -0.02362 0.12153 -0.02431 0.11806 -0.02587 0.11528 C -0.02726 0.11273 -0.02987 0.11135 -0.03108 0.10857 C -0.03525 0.09861 -0.03577 0.08658 -0.03976 0.07639 C -0.04115 0.06088 -0.0448 0.04769 -0.04671 0.03264 C -0.04896 0.01435 -0.05122 -0.00254 -0.05521 -0.02037 C -0.05816 -0.03356 -0.06042 -0.04328 -0.07084 -0.04791 C -0.07622 -0.05509 -0.08091 -0.05833 -0.08803 -0.06157 C -0.14966 -0.05787 -0.10921 -0.06342 -0.13629 -0.05254 C -0.13941 -0.04838 -0.14375 -0.0456 -0.14671 -0.04097 C -0.15105 -0.03403 -0.1625 -0.01273 -0.16563 -0.00416 C -0.16771 0.00949 -0.17084 0.01111 -0.17431 0.02338 C -0.17848 0.0375 -0.17657 0.03426 -0.17934 0.0463 C -0.18039 0.05093 -0.1816 0.05556 -0.18282 0.06019 C -0.18334 0.0625 -0.18455 0.06713 -0.18455 0.06736 C -0.18577 0.08611 -0.19167 0.11667 -0.17761 0.12917 C -0.17362 0.1375 -0.17084 0.14005 -0.16389 0.14306 C -0.15643 0.14236 -0.14896 0.14236 -0.1415 0.14074 C -0.13785 0.14005 -0.13455 0.13773 -0.13108 0.13611 C -0.12934 0.13542 -0.12587 0.1338 -0.12587 0.13403 " pathEditMode="relative" rAng="0" ptsTypes="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mmmmmmmmmmmmmmmmmmmmmmmmmmmmmmmmmmmmmmmmmmmmmmmm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71" y="0"/>
            <a:ext cx="912722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188640"/>
            <a:ext cx="3344476" cy="797768"/>
          </a:xfrm>
        </p:spPr>
        <p:txBody>
          <a:bodyPr>
            <a:normAutofit fontScale="90000"/>
          </a:bodyPr>
          <a:lstStyle/>
          <a:p>
            <a:pPr algn="r"/>
            <a:r>
              <a:rPr lang="ar-SA" sz="4800" u="sng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الفصيلة الخيمية:</a:t>
            </a:r>
            <a:endParaRPr lang="en-US" sz="4800" u="sng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http://www.lakii.com/img/free/Feb11/fk3VE1TL7Q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4716015" y="2924944"/>
            <a:ext cx="411827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kenanaonline.com/photos/1238045/1238045237/large_1238045237.jpg?12811184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827584" y="3933056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وتشمل فصيلة الخيميات 125 جنسا و 2900 نوعا منتشرا في جميع</a:t>
            </a:r>
            <a:r>
              <a:rPr lang="ar-SA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';kjjjjjjjjjjj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1907704" y="90872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/>
              <a:t>رتبة </a:t>
            </a:r>
            <a:r>
              <a:rPr lang="ar-SA" sz="4400" dirty="0" smtClean="0"/>
              <a:t>الخيميات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98884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None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نباتات هذه الرتبة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شجيرات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او اعشاب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ولها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اوراق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مركبة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,</a:t>
            </a:r>
            <a:endParaRPr lang="ar-AE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وازهارها صغيرة خنثوية </a:t>
            </a:r>
            <a:r>
              <a:rPr lang="ar-SA" sz="3600" u="sng" dirty="0" smtClean="0">
                <a:latin typeface="Traditional Arabic" pitchFamily="18" charset="-78"/>
                <a:cs typeface="Traditional Arabic" pitchFamily="18" charset="-78"/>
              </a:rPr>
              <a:t>منتظمة علوية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, لها محيط</a:t>
            </a:r>
            <a:r>
              <a:rPr lang="ar-AE" sz="36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واحد من</a:t>
            </a:r>
            <a:endParaRPr lang="ar-AE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 rtl="1">
              <a:buNone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الاسدية, وكربلتان فقط وتحوي كل كربلة </a:t>
            </a:r>
            <a:r>
              <a:rPr lang="en-US" sz="3600" dirty="0" smtClean="0">
                <a:latin typeface="Traditional Arabic" pitchFamily="18" charset="-78"/>
                <a:cs typeface="Traditional Arabic" pitchFamily="18" charset="-78"/>
              </a:rPr>
              <a:t> )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متاع ) على بويضة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واحدة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algn="ctr" rtl="1">
              <a:buNone/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النباتا الخيمية احادية المسكن وثنائية الجنس .</a:t>
            </a:r>
            <a:endParaRPr lang="ar-AE" sz="36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548680"/>
            <a:ext cx="5565403" cy="357984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الزهرة: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خنثى علوية منتظمة عادة.</a:t>
            </a:r>
          </a:p>
          <a:p>
            <a:pPr algn="r">
              <a:buNone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الكأس: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مكون من 5 سبلات.</a:t>
            </a:r>
          </a:p>
          <a:p>
            <a:pPr algn="r">
              <a:buNone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التويج: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مكون من 5 بتلات.</a:t>
            </a:r>
          </a:p>
          <a:p>
            <a:pPr algn="r">
              <a:buNone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الطلع: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مكون من 5 اسدية.</a:t>
            </a:r>
          </a:p>
          <a:p>
            <a:pPr algn="r">
              <a:buNone/>
            </a:pP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المتاع:</a:t>
            </a:r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سفلي مكون من كربلتين ملتحمتين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,</a:t>
            </a:r>
            <a:endParaRPr lang="ar-AE" sz="36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4" descr=";;;;;;;;;;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3281189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7453336" cy="439248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sz="4800" b="1" i="1" u="sng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التلقيح:</a:t>
            </a:r>
            <a:r>
              <a:rPr lang="ar-AE" sz="4800" b="1" i="1" dirty="0" smtClean="0">
                <a:solidFill>
                  <a:schemeClr val="tx2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800" dirty="0" err="1" smtClean="0">
                <a:latin typeface="Traditional Arabic" pitchFamily="18" charset="-78"/>
                <a:cs typeface="Traditional Arabic" pitchFamily="18" charset="-78"/>
              </a:rPr>
              <a:t>خلطى</a:t>
            </a: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 بالحشرات بالرغم من ان الازهار صغيرة.</a:t>
            </a:r>
          </a:p>
          <a:p>
            <a:pPr algn="r">
              <a:buNone/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تتجمع الازهار على هيئة نوارة خيمية يجذب الحشرات </a:t>
            </a: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اليها والتي تمتص الرحيق المفرز من الغدة الرحيقية الموجودة اعلى المبيض .</a:t>
            </a:r>
            <a:endParaRPr lang="ar-SA" sz="48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>
              <a:buNone/>
            </a:pPr>
            <a:r>
              <a:rPr lang="ar-SA" dirty="0" smtClean="0"/>
              <a:t>  .</a:t>
            </a:r>
            <a:endParaRPr lang="ar-SA" dirty="0" smtClean="0"/>
          </a:p>
          <a:p>
            <a:pPr algn="r">
              <a:buNone/>
            </a:pPr>
            <a:endParaRPr lang="ar-S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332656"/>
            <a:ext cx="23042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600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التلقيح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 descr="http://upload.wikimedia.org/wikipedia/commons/5/5a/Leaf-cutter-b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52731" cy="134076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hhhhhhhhh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869160"/>
            <a:ext cx="1728192" cy="1629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2008"/>
            <a:ext cx="7520940" cy="980728"/>
          </a:xfrm>
        </p:spPr>
        <p:txBody>
          <a:bodyPr/>
          <a:lstStyle/>
          <a:p>
            <a:pPr algn="ctr"/>
            <a:r>
              <a:rPr lang="ar-AE" sz="5400" u="sng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بعض النباتات الخيمية</a:t>
            </a:r>
            <a:endParaRPr lang="en-US" sz="5400" u="sng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393606" y="1077724"/>
            <a:ext cx="1354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بقدونس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68144" y="1831351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كرفس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921494"/>
            <a:ext cx="1008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شبت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17628" y="3801814"/>
            <a:ext cx="942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الجزر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21044" y="2422514"/>
            <a:ext cx="888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كزبرة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49973" y="1283899"/>
            <a:ext cx="126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يانسون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99992" y="1209526"/>
            <a:ext cx="753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شمر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33381" y="3729806"/>
            <a:ext cx="910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كمون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" name="Picture 5" descr="البقدون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394" y="1844824"/>
            <a:ext cx="1777560" cy="2546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الشبت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036609"/>
            <a:ext cx="1376467" cy="1032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5" descr="الكزبرة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6506" y="3345844"/>
            <a:ext cx="1437462" cy="1363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الشبت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00808"/>
            <a:ext cx="1512168" cy="181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mmmmmmmmmmmmmmmmmmmmmmmm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581128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nnnnnnnnnnnnnnnnnnnnnnnnnnnnnnnnnnnnnnnnnnnnnnnnnnnn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985792"/>
            <a:ext cx="165618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323528" y="55172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بونسيانا ريجا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3" y="2473512"/>
            <a:ext cx="7884367" cy="203560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ازهار</a:t>
            </a:r>
            <a:r>
              <a:rPr lang="ar-AE" sz="4000" dirty="0" smtClean="0"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خيمية صغيرة تزهر في الصيف وهي صفراء اللون موشحة بالاخضر ذات عطر مثير, موطنة الاصلي في منطقة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حوض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البحر الابيض المتوسط.</a:t>
            </a:r>
          </a:p>
          <a:p>
            <a:pPr algn="r">
              <a:buNone/>
            </a:pPr>
            <a:endParaRPr lang="en-US" sz="4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725800"/>
            <a:ext cx="2475756" cy="903000"/>
          </a:xfrm>
        </p:spPr>
        <p:txBody>
          <a:bodyPr>
            <a:normAutofit fontScale="90000"/>
          </a:bodyPr>
          <a:lstStyle/>
          <a:p>
            <a:pPr algn="r"/>
            <a:r>
              <a:rPr lang="ar-SA" sz="5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البقدونس</a:t>
            </a:r>
            <a:endParaRPr lang="en-US" sz="54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 descr="ازهار البقدون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3559">
            <a:off x="712599" y="634042"/>
            <a:ext cx="1872208" cy="136815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بقدونس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6422">
            <a:off x="3158705" y="662065"/>
            <a:ext cx="1872208" cy="140415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435</TotalTime>
  <Words>340</Words>
  <Application>Microsoft Office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Slide 1</vt:lpstr>
      <vt:lpstr>Slide 2</vt:lpstr>
      <vt:lpstr>Slide 3</vt:lpstr>
      <vt:lpstr>الفصيلة الخيمية:</vt:lpstr>
      <vt:lpstr>Slide 5</vt:lpstr>
      <vt:lpstr>Slide 6</vt:lpstr>
      <vt:lpstr>التلقيح</vt:lpstr>
      <vt:lpstr>بعض النباتات الخيمية</vt:lpstr>
      <vt:lpstr>البقدونس</vt:lpstr>
      <vt:lpstr>فوائد البقدونس </vt:lpstr>
      <vt:lpstr>الجزر</vt:lpstr>
      <vt:lpstr>اليانسون </vt:lpstr>
      <vt:lpstr>فوائد اليانسون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qsm</dc:creator>
  <cp:lastModifiedBy>win7207</cp:lastModifiedBy>
  <cp:revision>46</cp:revision>
  <dcterms:created xsi:type="dcterms:W3CDTF">2012-01-26T08:19:18Z</dcterms:created>
  <dcterms:modified xsi:type="dcterms:W3CDTF">2012-12-18T14:00:14Z</dcterms:modified>
</cp:coreProperties>
</file>