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0"/>
  </p:notesMasterIdLst>
  <p:sldIdLst>
    <p:sldId id="282" r:id="rId2"/>
    <p:sldId id="286" r:id="rId3"/>
    <p:sldId id="283" r:id="rId4"/>
    <p:sldId id="284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E4F318-9F6E-4E7D-B395-FC00798B3B46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B9ACCEB-12EC-4BBF-9A27-4A76ACE5CB7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40EED-B5A9-47B5-B8C8-F569013382E7}" type="datetimeFigureOut">
              <a:rPr lang="ar-SA" smtClean="0"/>
              <a:pPr/>
              <a:t>03/03/1434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287959-310E-404D-8C91-A36406FF6D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الحيوانات </a:t>
            </a:r>
            <a:r>
              <a:rPr lang="ar-SA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الداجنة</a:t>
            </a:r>
            <a:r>
              <a:rPr lang="ar-S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FF0000"/>
                </a:solidFill>
              </a:rPr>
              <a:t>هي الحيوانات التي يربيها </a:t>
            </a:r>
            <a:r>
              <a:rPr lang="ar-SA" sz="4800" dirty="0" err="1" smtClean="0">
                <a:solidFill>
                  <a:srgbClr val="FF0000"/>
                </a:solidFill>
              </a:rPr>
              <a:t>الانسان</a:t>
            </a:r>
            <a:r>
              <a:rPr lang="ar-SA" sz="4800" dirty="0" smtClean="0">
                <a:solidFill>
                  <a:srgbClr val="FF0000"/>
                </a:solidFill>
              </a:rPr>
              <a:t> ويعتني </a:t>
            </a:r>
            <a:r>
              <a:rPr lang="ar-SA" sz="4800" dirty="0" err="1" smtClean="0">
                <a:solidFill>
                  <a:srgbClr val="FF0000"/>
                </a:solidFill>
              </a:rPr>
              <a:t>بها</a:t>
            </a:r>
            <a:r>
              <a:rPr lang="ar-SA" sz="4800" dirty="0" smtClean="0">
                <a:solidFill>
                  <a:srgbClr val="FF0000"/>
                </a:solidFill>
              </a:rPr>
              <a:t> , يزودها </a:t>
            </a:r>
            <a:r>
              <a:rPr lang="ar-SA" sz="4800" dirty="0" err="1" smtClean="0">
                <a:solidFill>
                  <a:srgbClr val="FF0000"/>
                </a:solidFill>
              </a:rPr>
              <a:t>الانسان</a:t>
            </a:r>
            <a:r>
              <a:rPr lang="ar-SA" sz="4800" dirty="0" smtClean="0">
                <a:solidFill>
                  <a:srgbClr val="FF0000"/>
                </a:solidFill>
              </a:rPr>
              <a:t> بالغذاء , والماء , ومكان تعيش </a:t>
            </a:r>
            <a:r>
              <a:rPr lang="ar-SA" sz="4800" dirty="0" err="1" smtClean="0">
                <a:solidFill>
                  <a:srgbClr val="FF0000"/>
                </a:solidFill>
              </a:rPr>
              <a:t>به</a:t>
            </a:r>
            <a:r>
              <a:rPr lang="ar-SA" sz="4800" dirty="0" smtClean="0">
                <a:solidFill>
                  <a:srgbClr val="FF0000"/>
                </a:solidFill>
              </a:rPr>
              <a:t> ....</a:t>
            </a:r>
            <a:endParaRPr lang="ar-SA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F:\صور\imagesCAS4BGAZ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48138" cy="4348156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916732" y="857232"/>
            <a:ext cx="112562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000" dirty="0" smtClean="0"/>
              <a:t>قطة</a:t>
            </a:r>
            <a:endParaRPr lang="ar-SA" sz="6000" dirty="0"/>
          </a:p>
        </p:txBody>
      </p:sp>
      <p:pic>
        <p:nvPicPr>
          <p:cNvPr id="4099" name="Picture 3" descr="F:\صور\غغ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0"/>
            <a:ext cx="4643438" cy="4429132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5540422" y="1214422"/>
            <a:ext cx="1502334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600" dirty="0" smtClean="0"/>
              <a:t>بقرة </a:t>
            </a:r>
            <a:endParaRPr lang="ar-SA" sz="6600" dirty="0"/>
          </a:p>
        </p:txBody>
      </p:sp>
      <p:pic>
        <p:nvPicPr>
          <p:cNvPr id="4100" name="Picture 4" descr="F:\صور\بص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01574" y="4286256"/>
            <a:ext cx="9445574" cy="2571744"/>
          </a:xfrm>
          <a:prstGeom prst="rect">
            <a:avLst/>
          </a:prstGeom>
          <a:noFill/>
        </p:spPr>
      </p:pic>
      <p:sp>
        <p:nvSpPr>
          <p:cNvPr id="9" name="مربع نص 8"/>
          <p:cNvSpPr txBox="1"/>
          <p:nvPr/>
        </p:nvSpPr>
        <p:spPr>
          <a:xfrm>
            <a:off x="3897763" y="5214950"/>
            <a:ext cx="178766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000" dirty="0" smtClean="0"/>
              <a:t>دجاجة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dirty="0" smtClean="0">
                <a:solidFill>
                  <a:schemeClr val="accent2">
                    <a:lumMod val="50000"/>
                  </a:schemeClr>
                </a:solidFill>
              </a:rPr>
              <a:t>نباتات في البيئة :</a:t>
            </a:r>
            <a:endParaRPr lang="ar-SA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7200" dirty="0" smtClean="0">
                <a:solidFill>
                  <a:schemeClr val="accent2">
                    <a:lumMod val="50000"/>
                  </a:schemeClr>
                </a:solidFill>
              </a:rPr>
              <a:t>في </a:t>
            </a:r>
            <a:r>
              <a:rPr lang="ar-SA" sz="7200" dirty="0" err="1" smtClean="0">
                <a:solidFill>
                  <a:schemeClr val="accent2">
                    <a:lumMod val="50000"/>
                  </a:schemeClr>
                </a:solidFill>
              </a:rPr>
              <a:t>يئتنا</a:t>
            </a:r>
            <a:r>
              <a:rPr lang="ar-SA" sz="7200" dirty="0" smtClean="0">
                <a:solidFill>
                  <a:schemeClr val="accent2">
                    <a:lumMod val="50000"/>
                  </a:schemeClr>
                </a:solidFill>
              </a:rPr>
              <a:t> نباتات برية ونباتات مستنبتة (يربيها </a:t>
            </a:r>
            <a:r>
              <a:rPr lang="ar-SA" sz="7200" dirty="0" err="1" smtClean="0">
                <a:solidFill>
                  <a:schemeClr val="accent2">
                    <a:lumMod val="50000"/>
                  </a:schemeClr>
                </a:solidFill>
              </a:rPr>
              <a:t>الانسان</a:t>
            </a:r>
            <a:r>
              <a:rPr lang="ar-SA" sz="7200" dirty="0" smtClean="0">
                <a:solidFill>
                  <a:schemeClr val="accent2">
                    <a:lumMod val="50000"/>
                  </a:schemeClr>
                </a:solidFill>
              </a:rPr>
              <a:t> )</a:t>
            </a:r>
            <a:endParaRPr lang="ar-SA" sz="7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>
                <a:solidFill>
                  <a:schemeClr val="accent2">
                    <a:lumMod val="50000"/>
                  </a:schemeClr>
                </a:solidFill>
              </a:rPr>
              <a:t>ما معنى نباتات برية , ونباتات مستنبتة (يعتني </a:t>
            </a:r>
            <a:r>
              <a:rPr lang="ar-SA" sz="6600" dirty="0" err="1" smtClean="0">
                <a:solidFill>
                  <a:schemeClr val="accent2">
                    <a:lumMod val="50000"/>
                  </a:schemeClr>
                </a:solidFill>
              </a:rPr>
              <a:t>بها</a:t>
            </a:r>
            <a:r>
              <a:rPr lang="ar-SA" sz="6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6600" dirty="0" err="1" smtClean="0">
                <a:solidFill>
                  <a:schemeClr val="accent2">
                    <a:lumMod val="50000"/>
                  </a:schemeClr>
                </a:solidFill>
              </a:rPr>
              <a:t>الانسان</a:t>
            </a:r>
            <a:r>
              <a:rPr lang="ar-SA" sz="6600" dirty="0" smtClean="0">
                <a:solidFill>
                  <a:schemeClr val="accent2">
                    <a:lumMod val="50000"/>
                  </a:schemeClr>
                </a:solidFill>
              </a:rPr>
              <a:t> ) </a:t>
            </a:r>
            <a:r>
              <a:rPr lang="ar-SA" sz="6600" smtClean="0">
                <a:solidFill>
                  <a:schemeClr val="accent2">
                    <a:lumMod val="50000"/>
                  </a:schemeClr>
                </a:solidFill>
              </a:rPr>
              <a:t>حسب رأيكم؟؟؟؟</a:t>
            </a:r>
            <a:endParaRPr lang="ar-SA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النباتات البرية هي النباتات التي تنمو في الطبيعة بدون </a:t>
            </a:r>
            <a:r>
              <a:rPr lang="ar-SA" sz="4800" dirty="0" err="1" smtClean="0">
                <a:solidFill>
                  <a:schemeClr val="accent2">
                    <a:lumMod val="50000"/>
                  </a:schemeClr>
                </a:solidFill>
              </a:rPr>
              <a:t>ان</a:t>
            </a: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 يعتني </a:t>
            </a:r>
            <a:r>
              <a:rPr lang="ar-SA" sz="4800" dirty="0" err="1" smtClean="0">
                <a:solidFill>
                  <a:schemeClr val="accent2">
                    <a:lumMod val="50000"/>
                  </a:schemeClr>
                </a:solidFill>
              </a:rPr>
              <a:t>بها</a:t>
            </a: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sz="4800" dirty="0" err="1" smtClean="0">
                <a:solidFill>
                  <a:schemeClr val="accent2">
                    <a:lumMod val="50000"/>
                  </a:schemeClr>
                </a:solidFill>
              </a:rPr>
              <a:t>الانسان</a:t>
            </a: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 , وهي تنمو في الحقل البري, </a:t>
            </a:r>
            <a:r>
              <a:rPr lang="ar-SA" sz="4800" dirty="0" err="1" smtClean="0">
                <a:solidFill>
                  <a:schemeClr val="accent2">
                    <a:lumMod val="50000"/>
                  </a:schemeClr>
                </a:solidFill>
              </a:rPr>
              <a:t>الحرش</a:t>
            </a:r>
            <a:r>
              <a:rPr lang="ar-SA" sz="4800" dirty="0" smtClean="0">
                <a:solidFill>
                  <a:schemeClr val="accent2">
                    <a:lumMod val="50000"/>
                  </a:schemeClr>
                </a:solidFill>
              </a:rPr>
              <a:t> , شاطئ البحر . </a:t>
            </a:r>
            <a:endParaRPr lang="ar-SA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 descr="F:\صور\زنبقة.bmp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0"/>
            <a:ext cx="4429124" cy="3571876"/>
          </a:xfrm>
          <a:prstGeom prst="rect">
            <a:avLst/>
          </a:prstGeom>
          <a:noFill/>
        </p:spPr>
      </p:pic>
      <p:pic>
        <p:nvPicPr>
          <p:cNvPr id="5123" name="Picture 3" descr="F:\صور\imagesCAEDYW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1"/>
            <a:ext cx="9396535" cy="3429000"/>
          </a:xfrm>
          <a:prstGeom prst="rect">
            <a:avLst/>
          </a:prstGeom>
          <a:noFill/>
        </p:spPr>
      </p:pic>
      <p:pic>
        <p:nvPicPr>
          <p:cNvPr id="5124" name="Picture 4" descr="F:\صور\imagesCABRSYA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786314" cy="3448961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5476442" y="1214422"/>
            <a:ext cx="220925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dirty="0" smtClean="0"/>
              <a:t>زنبقة الساحل </a:t>
            </a:r>
            <a:endParaRPr lang="ar-SA" sz="36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569719" y="928670"/>
            <a:ext cx="268695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/>
              <a:t>شقيقة </a:t>
            </a:r>
            <a:r>
              <a:rPr lang="ar-SA" sz="4400" dirty="0" err="1" smtClean="0"/>
              <a:t>النعمان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884241" y="4429132"/>
            <a:ext cx="1872629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000" dirty="0" smtClean="0"/>
              <a:t>سنديان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.</a:t>
            </a:r>
            <a:r>
              <a:rPr lang="ar-SA" sz="4400" dirty="0" smtClean="0">
                <a:solidFill>
                  <a:srgbClr val="7030A0"/>
                </a:solidFill>
              </a:rPr>
              <a:t> النباتات المستنبتة : هي النباتات التي يربيها </a:t>
            </a:r>
            <a:r>
              <a:rPr lang="ar-SA" sz="4400" dirty="0" err="1" smtClean="0">
                <a:solidFill>
                  <a:srgbClr val="7030A0"/>
                </a:solidFill>
              </a:rPr>
              <a:t>الانسان</a:t>
            </a:r>
            <a:r>
              <a:rPr lang="ar-SA" sz="4400" dirty="0" smtClean="0">
                <a:solidFill>
                  <a:srgbClr val="7030A0"/>
                </a:solidFill>
              </a:rPr>
              <a:t> ويعتني </a:t>
            </a:r>
            <a:r>
              <a:rPr lang="ar-SA" sz="4400" dirty="0" err="1" smtClean="0">
                <a:solidFill>
                  <a:srgbClr val="7030A0"/>
                </a:solidFill>
              </a:rPr>
              <a:t>بها</a:t>
            </a:r>
            <a:r>
              <a:rPr lang="ar-SA" sz="4400" dirty="0" smtClean="0">
                <a:solidFill>
                  <a:srgbClr val="7030A0"/>
                </a:solidFill>
              </a:rPr>
              <a:t> , ويزودها </a:t>
            </a:r>
            <a:r>
              <a:rPr lang="ar-SA" sz="4400" dirty="0" err="1" smtClean="0">
                <a:solidFill>
                  <a:srgbClr val="7030A0"/>
                </a:solidFill>
              </a:rPr>
              <a:t>الانسان</a:t>
            </a:r>
            <a:r>
              <a:rPr lang="ar-SA" sz="4400" dirty="0" smtClean="0">
                <a:solidFill>
                  <a:srgbClr val="7030A0"/>
                </a:solidFill>
              </a:rPr>
              <a:t> بالماء , ومواد الغذاء , والحماية . </a:t>
            </a:r>
          </a:p>
          <a:p>
            <a:r>
              <a:rPr lang="ar-SA" sz="4400" dirty="0" smtClean="0">
                <a:solidFill>
                  <a:srgbClr val="7030A0"/>
                </a:solidFill>
              </a:rPr>
              <a:t>يربيها </a:t>
            </a:r>
            <a:r>
              <a:rPr lang="ar-SA" sz="4400" dirty="0" err="1" smtClean="0">
                <a:solidFill>
                  <a:srgbClr val="7030A0"/>
                </a:solidFill>
              </a:rPr>
              <a:t>الانسان</a:t>
            </a:r>
            <a:r>
              <a:rPr lang="ar-SA" sz="4400" dirty="0" smtClean="0">
                <a:solidFill>
                  <a:srgbClr val="7030A0"/>
                </a:solidFill>
              </a:rPr>
              <a:t> في البيت ,الحقول ,الدفيئات</a:t>
            </a:r>
            <a:r>
              <a:rPr lang="ar-SA" dirty="0" smtClean="0">
                <a:solidFill>
                  <a:srgbClr val="7030A0"/>
                </a:solidFill>
              </a:rPr>
              <a:t> 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146" name="Picture 2" descr="F:\صور\imagesCAL3VPNY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29066"/>
            <a:ext cx="9144000" cy="29289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7" name="Picture 3" descr="F:\صور\جج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1494" y="1"/>
            <a:ext cx="5552506" cy="39290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8" name="Picture 4" descr="F:\صور\ثث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21177" cy="39290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5326595" y="2714620"/>
            <a:ext cx="1287532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err="1" smtClean="0"/>
              <a:t>بندورة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864613" y="2071678"/>
            <a:ext cx="24878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2996952"/>
            <a:ext cx="1276311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smtClean="0"/>
              <a:t>زيتون</a:t>
            </a:r>
            <a:endParaRPr lang="ar-SA" sz="4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062178" y="5072074"/>
            <a:ext cx="1694695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6600" dirty="0" smtClean="0"/>
              <a:t>القطن</a:t>
            </a:r>
            <a:endParaRPr lang="ar-SA" sz="6600" dirty="0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113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انقلاب</vt:lpstr>
      <vt:lpstr> الحيوانات الداجنة :</vt:lpstr>
      <vt:lpstr>Slide 2</vt:lpstr>
      <vt:lpstr>نباتات في البيئة :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win7208</cp:lastModifiedBy>
  <cp:revision>99</cp:revision>
  <dcterms:created xsi:type="dcterms:W3CDTF">2012-10-23T11:30:04Z</dcterms:created>
  <dcterms:modified xsi:type="dcterms:W3CDTF">2013-01-14T15:29:07Z</dcterms:modified>
</cp:coreProperties>
</file>