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4"/>
  </p:notesMasterIdLst>
  <p:sldIdLst>
    <p:sldId id="278" r:id="rId2"/>
    <p:sldId id="301" r:id="rId3"/>
    <p:sldId id="277" r:id="rId4"/>
    <p:sldId id="256" r:id="rId5"/>
    <p:sldId id="267" r:id="rId6"/>
    <p:sldId id="258" r:id="rId7"/>
    <p:sldId id="268" r:id="rId8"/>
    <p:sldId id="259" r:id="rId9"/>
    <p:sldId id="269" r:id="rId10"/>
    <p:sldId id="260" r:id="rId11"/>
    <p:sldId id="271" r:id="rId12"/>
    <p:sldId id="261" r:id="rId13"/>
    <p:sldId id="272" r:id="rId14"/>
    <p:sldId id="262" r:id="rId15"/>
    <p:sldId id="273" r:id="rId16"/>
    <p:sldId id="263" r:id="rId17"/>
    <p:sldId id="274" r:id="rId18"/>
    <p:sldId id="264" r:id="rId19"/>
    <p:sldId id="275" r:id="rId20"/>
    <p:sldId id="265" r:id="rId21"/>
    <p:sldId id="276" r:id="rId22"/>
    <p:sldId id="266" r:id="rId23"/>
    <p:sldId id="279" r:id="rId24"/>
    <p:sldId id="291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5" r:id="rId35"/>
    <p:sldId id="296" r:id="rId36"/>
    <p:sldId id="292" r:id="rId37"/>
    <p:sldId id="293" r:id="rId38"/>
    <p:sldId id="294" r:id="rId39"/>
    <p:sldId id="297" r:id="rId40"/>
    <p:sldId id="298" r:id="rId41"/>
    <p:sldId id="299" r:id="rId42"/>
    <p:sldId id="300" r:id="rId4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F3C0027-A7BB-41A3-9AEA-4FECE4519343}" type="datetimeFigureOut">
              <a:rPr lang="he-IL" smtClean="0"/>
              <a:pPr/>
              <a:t>ב'/טבת/תשע"ג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610345B-A03A-4FAF-A7B2-9CF75864EC9D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0345B-A03A-4FAF-A7B2-9CF75864EC9D}" type="slidenum">
              <a:rPr lang="he-IL" smtClean="0"/>
              <a:pPr/>
              <a:t>4</a:t>
            </a:fld>
            <a:endParaRPr lang="he-I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0345B-A03A-4FAF-A7B2-9CF75864EC9D}" type="slidenum">
              <a:rPr lang="he-IL" smtClean="0"/>
              <a:pPr/>
              <a:t>22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0345B-A03A-4FAF-A7B2-9CF75864EC9D}" type="slidenum">
              <a:rPr lang="he-IL" smtClean="0"/>
              <a:pPr/>
              <a:t>6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0345B-A03A-4FAF-A7B2-9CF75864EC9D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0345B-A03A-4FAF-A7B2-9CF75864EC9D}" type="slidenum">
              <a:rPr lang="he-IL" smtClean="0"/>
              <a:pPr/>
              <a:t>10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0345B-A03A-4FAF-A7B2-9CF75864EC9D}" type="slidenum">
              <a:rPr lang="he-IL" smtClean="0"/>
              <a:pPr/>
              <a:t>12</a:t>
            </a:fld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0345B-A03A-4FAF-A7B2-9CF75864EC9D}" type="slidenum">
              <a:rPr lang="he-IL" smtClean="0"/>
              <a:pPr/>
              <a:t>14</a:t>
            </a:fld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0345B-A03A-4FAF-A7B2-9CF75864EC9D}" type="slidenum">
              <a:rPr lang="he-IL" smtClean="0"/>
              <a:pPr/>
              <a:t>16</a:t>
            </a:fld>
            <a:endParaRPr 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0345B-A03A-4FAF-A7B2-9CF75864EC9D}" type="slidenum">
              <a:rPr lang="he-IL" smtClean="0"/>
              <a:pPr/>
              <a:t>18</a:t>
            </a:fld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0345B-A03A-4FAF-A7B2-9CF75864EC9D}" type="slidenum">
              <a:rPr lang="he-IL" smtClean="0"/>
              <a:pPr/>
              <a:t>20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FF22-F929-4BAA-B376-9C9701E609BF}" type="datetimeFigureOut">
              <a:rPr lang="he-IL" smtClean="0"/>
              <a:pPr/>
              <a:t>ב'/טבת/תשע"ג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1F35-2880-433B-B950-588AE14E398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FF22-F929-4BAA-B376-9C9701E609BF}" type="datetimeFigureOut">
              <a:rPr lang="he-IL" smtClean="0"/>
              <a:pPr/>
              <a:t>ב'/טבת/תשע"ג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1F35-2880-433B-B950-588AE14E398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FF22-F929-4BAA-B376-9C9701E609BF}" type="datetimeFigureOut">
              <a:rPr lang="he-IL" smtClean="0"/>
              <a:pPr/>
              <a:t>ב'/טבת/תשע"ג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1F35-2880-433B-B950-588AE14E398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FF22-F929-4BAA-B376-9C9701E609BF}" type="datetimeFigureOut">
              <a:rPr lang="he-IL" smtClean="0"/>
              <a:pPr/>
              <a:t>ב'/טבת/תשע"ג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1F35-2880-433B-B950-588AE14E398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FF22-F929-4BAA-B376-9C9701E609BF}" type="datetimeFigureOut">
              <a:rPr lang="he-IL" smtClean="0"/>
              <a:pPr/>
              <a:t>ב'/טבת/תשע"ג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1F35-2880-433B-B950-588AE14E398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FF22-F929-4BAA-B376-9C9701E609BF}" type="datetimeFigureOut">
              <a:rPr lang="he-IL" smtClean="0"/>
              <a:pPr/>
              <a:t>ב'/טבת/תשע"ג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1F35-2880-433B-B950-588AE14E398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FF22-F929-4BAA-B376-9C9701E609BF}" type="datetimeFigureOut">
              <a:rPr lang="he-IL" smtClean="0"/>
              <a:pPr/>
              <a:t>ב'/טבת/תשע"ג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1F35-2880-433B-B950-588AE14E398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FF22-F929-4BAA-B376-9C9701E609BF}" type="datetimeFigureOut">
              <a:rPr lang="he-IL" smtClean="0"/>
              <a:pPr/>
              <a:t>ב'/טבת/תשע"ג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1F35-2880-433B-B950-588AE14E398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FF22-F929-4BAA-B376-9C9701E609BF}" type="datetimeFigureOut">
              <a:rPr lang="he-IL" smtClean="0"/>
              <a:pPr/>
              <a:t>ב'/טבת/תשע"ג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1F35-2880-433B-B950-588AE14E398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FF22-F929-4BAA-B376-9C9701E609BF}" type="datetimeFigureOut">
              <a:rPr lang="he-IL" smtClean="0"/>
              <a:pPr/>
              <a:t>ב'/טבת/תשע"ג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1F35-2880-433B-B950-588AE14E398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FF22-F929-4BAA-B376-9C9701E609BF}" type="datetimeFigureOut">
              <a:rPr lang="he-IL" smtClean="0"/>
              <a:pPr/>
              <a:t>ב'/טבת/תשע"ג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1F35-2880-433B-B950-588AE14E398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4FF22-F929-4BAA-B376-9C9701E609BF}" type="datetimeFigureOut">
              <a:rPr lang="he-IL" smtClean="0"/>
              <a:pPr/>
              <a:t>ב'/טבת/תשע"ג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01F35-2880-433B-B950-588AE14E398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audio" Target="../media/audio2.wav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audio" Target="../media/audio2.wav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audio" Target="../media/audio2.wav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audio" Target="../media/audio2.wav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audio" Target="../media/audio2.wav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audio" Target="../media/audio1.wav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b_zy7D5Fjw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S5-D0f6nHSQ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Y0C2oIPF0M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6SlgpOzWuFU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t9je3P-_NmU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audio" Target="../media/audio1.wav"/><Relationship Id="rId4" Type="http://schemas.openxmlformats.org/officeDocument/2006/relationships/slide" Target="slide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audio" Target="../media/audio2.wav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audio" Target="../media/audio2.wav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alarab.net/data/news/thinking-boy-gi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03132"/>
            <a:ext cx="8568952" cy="43548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357166"/>
            <a:ext cx="8280920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dirty="0" smtClean="0">
                <a:solidFill>
                  <a:srgbClr val="FF0000"/>
                </a:solidFill>
                <a:latin typeface="Traditional Arabic" pitchFamily="18" charset="-78"/>
              </a:rPr>
              <a:t>لعبة </a:t>
            </a:r>
            <a:r>
              <a:rPr lang="ar-SA" sz="6600" dirty="0" err="1" smtClean="0">
                <a:solidFill>
                  <a:srgbClr val="FF0000"/>
                </a:solidFill>
                <a:latin typeface="Traditional Arabic" pitchFamily="18" charset="-78"/>
              </a:rPr>
              <a:t>البازل</a:t>
            </a:r>
            <a:endParaRPr lang="ar-SA" sz="6600" dirty="0" smtClean="0">
              <a:solidFill>
                <a:srgbClr val="FF0000"/>
              </a:solidFill>
              <a:latin typeface="Traditional Arabic" pitchFamily="18" charset="-78"/>
            </a:endParaRPr>
          </a:p>
          <a:p>
            <a:pPr algn="ctr"/>
            <a:r>
              <a:rPr lang="ar-SA" sz="3200" dirty="0" smtClean="0">
                <a:solidFill>
                  <a:srgbClr val="00B050"/>
                </a:solidFill>
                <a:latin typeface="Traditional Arabic" pitchFamily="18" charset="-78"/>
              </a:rPr>
              <a:t>من خلال لعبة </a:t>
            </a:r>
            <a:r>
              <a:rPr lang="ar-SA" sz="3200" dirty="0" err="1" smtClean="0">
                <a:solidFill>
                  <a:srgbClr val="00B050"/>
                </a:solidFill>
                <a:latin typeface="Traditional Arabic" pitchFamily="18" charset="-78"/>
              </a:rPr>
              <a:t>البازل</a:t>
            </a:r>
            <a:r>
              <a:rPr lang="ar-SA" sz="3200" dirty="0" smtClean="0">
                <a:solidFill>
                  <a:srgbClr val="00B050"/>
                </a:solidFill>
                <a:latin typeface="Traditional Arabic" pitchFamily="18" charset="-78"/>
              </a:rPr>
              <a:t> سنكتشف صورة وعن طريق هذه الصورة سنتوصل إلى عنوان الدرس</a:t>
            </a:r>
            <a:r>
              <a:rPr lang="ar-SA" sz="3200" dirty="0" smtClean="0">
                <a:solidFill>
                  <a:srgbClr val="FF0000"/>
                </a:solidFill>
                <a:latin typeface="Traditional Arabic" pitchFamily="18" charset="-78"/>
              </a:rPr>
              <a:t>. </a:t>
            </a:r>
            <a:endParaRPr lang="he-IL" sz="3200" dirty="0">
              <a:solidFill>
                <a:srgbClr val="FF0000"/>
              </a:solidFill>
              <a:latin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18.gulfup.com/2012-01-29/1327847385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מלבן 12"/>
          <p:cNvSpPr/>
          <p:nvPr/>
        </p:nvSpPr>
        <p:spPr>
          <a:xfrm>
            <a:off x="3071802" y="285728"/>
            <a:ext cx="2928958" cy="22860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285720" y="285728"/>
            <a:ext cx="2786082" cy="22860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מלבן 14"/>
          <p:cNvSpPr/>
          <p:nvPr/>
        </p:nvSpPr>
        <p:spPr>
          <a:xfrm>
            <a:off x="3071802" y="2571744"/>
            <a:ext cx="2928958" cy="22860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323528" y="4869160"/>
            <a:ext cx="2786082" cy="19888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3071802" y="4857760"/>
            <a:ext cx="2928958" cy="20002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323528" y="2564904"/>
            <a:ext cx="2736304" cy="23042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AE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אליפסה 24"/>
          <p:cNvSpPr/>
          <p:nvPr/>
        </p:nvSpPr>
        <p:spPr>
          <a:xfrm>
            <a:off x="4714876" y="114298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الأذن </a:t>
            </a:r>
            <a:endParaRPr lang="he-IL" dirty="0"/>
          </a:p>
        </p:txBody>
      </p:sp>
      <p:sp>
        <p:nvSpPr>
          <p:cNvPr id="26" name="אליפסה 25"/>
          <p:cNvSpPr/>
          <p:nvPr/>
        </p:nvSpPr>
        <p:spPr>
          <a:xfrm>
            <a:off x="3357554" y="114298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العين</a:t>
            </a:r>
            <a:endParaRPr lang="he-IL" dirty="0"/>
          </a:p>
        </p:txBody>
      </p:sp>
      <p:sp>
        <p:nvSpPr>
          <p:cNvPr id="27" name="אליפסה 26"/>
          <p:cNvSpPr/>
          <p:nvPr/>
        </p:nvSpPr>
        <p:spPr>
          <a:xfrm>
            <a:off x="4714876" y="178592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الأنف</a:t>
            </a:r>
            <a:endParaRPr lang="he-IL" dirty="0"/>
          </a:p>
        </p:txBody>
      </p:sp>
      <p:sp>
        <p:nvSpPr>
          <p:cNvPr id="28" name="אליפסה 27"/>
          <p:cNvSpPr/>
          <p:nvPr/>
        </p:nvSpPr>
        <p:spPr>
          <a:xfrm>
            <a:off x="3357554" y="178592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الفم</a:t>
            </a:r>
            <a:endParaRPr lang="he-IL" dirty="0"/>
          </a:p>
        </p:txBody>
      </p:sp>
      <p:sp>
        <p:nvSpPr>
          <p:cNvPr id="29" name="אליפסה 28"/>
          <p:cNvSpPr/>
          <p:nvPr/>
        </p:nvSpPr>
        <p:spPr>
          <a:xfrm>
            <a:off x="1857356" y="107154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الفم </a:t>
            </a:r>
            <a:endParaRPr lang="he-IL" dirty="0"/>
          </a:p>
        </p:txBody>
      </p:sp>
      <p:sp>
        <p:nvSpPr>
          <p:cNvPr id="30" name="אליפסה 29"/>
          <p:cNvSpPr/>
          <p:nvPr/>
        </p:nvSpPr>
        <p:spPr>
          <a:xfrm>
            <a:off x="1857356" y="178592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الجلد</a:t>
            </a:r>
            <a:endParaRPr lang="he-IL" dirty="0"/>
          </a:p>
        </p:txBody>
      </p:sp>
      <p:sp>
        <p:nvSpPr>
          <p:cNvPr id="31" name="אליפסה 30"/>
          <p:cNvSpPr/>
          <p:nvPr/>
        </p:nvSpPr>
        <p:spPr>
          <a:xfrm>
            <a:off x="500034" y="107154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الأذن</a:t>
            </a:r>
            <a:endParaRPr lang="he-IL" dirty="0"/>
          </a:p>
        </p:txBody>
      </p:sp>
      <p:sp>
        <p:nvSpPr>
          <p:cNvPr id="32" name="אליפסה 31"/>
          <p:cNvSpPr/>
          <p:nvPr/>
        </p:nvSpPr>
        <p:spPr>
          <a:xfrm>
            <a:off x="467544" y="177281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العين</a:t>
            </a:r>
            <a:endParaRPr lang="he-IL" dirty="0"/>
          </a:p>
        </p:txBody>
      </p:sp>
      <p:sp>
        <p:nvSpPr>
          <p:cNvPr id="37" name="אליפסה 36"/>
          <p:cNvSpPr/>
          <p:nvPr/>
        </p:nvSpPr>
        <p:spPr>
          <a:xfrm>
            <a:off x="4644008" y="3284984"/>
            <a:ext cx="1296144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الأصوات </a:t>
            </a:r>
            <a:endParaRPr lang="he-IL" dirty="0"/>
          </a:p>
        </p:txBody>
      </p:sp>
      <p:sp>
        <p:nvSpPr>
          <p:cNvPr id="38" name="אליפסה 37"/>
          <p:cNvSpPr/>
          <p:nvPr/>
        </p:nvSpPr>
        <p:spPr>
          <a:xfrm>
            <a:off x="3347864" y="328498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الأشكال</a:t>
            </a:r>
            <a:endParaRPr lang="he-IL" dirty="0"/>
          </a:p>
        </p:txBody>
      </p:sp>
      <p:sp>
        <p:nvSpPr>
          <p:cNvPr id="41" name="אליפסה 40"/>
          <p:cNvSpPr/>
          <p:nvPr/>
        </p:nvSpPr>
        <p:spPr>
          <a:xfrm>
            <a:off x="4714876" y="400050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الألوان</a:t>
            </a:r>
            <a:endParaRPr lang="he-IL" dirty="0"/>
          </a:p>
        </p:txBody>
      </p:sp>
      <p:sp>
        <p:nvSpPr>
          <p:cNvPr id="42" name="אליפסה 41"/>
          <p:cNvSpPr/>
          <p:nvPr/>
        </p:nvSpPr>
        <p:spPr>
          <a:xfrm>
            <a:off x="3357554" y="400050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المناظر</a:t>
            </a:r>
            <a:endParaRPr lang="he-IL" dirty="0"/>
          </a:p>
        </p:txBody>
      </p:sp>
      <p:sp>
        <p:nvSpPr>
          <p:cNvPr id="43" name="אליפסה 42"/>
          <p:cNvSpPr/>
          <p:nvPr/>
        </p:nvSpPr>
        <p:spPr>
          <a:xfrm>
            <a:off x="1763688" y="5517232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وسيلة للعب</a:t>
            </a:r>
            <a:endParaRPr lang="he-IL" dirty="0"/>
          </a:p>
        </p:txBody>
      </p:sp>
      <p:sp>
        <p:nvSpPr>
          <p:cNvPr id="44" name="אליפסה 43"/>
          <p:cNvSpPr/>
          <p:nvPr/>
        </p:nvSpPr>
        <p:spPr>
          <a:xfrm>
            <a:off x="467544" y="5517232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وسيلة للاتصال</a:t>
            </a:r>
            <a:endParaRPr lang="he-IL" dirty="0"/>
          </a:p>
        </p:txBody>
      </p:sp>
      <p:sp>
        <p:nvSpPr>
          <p:cNvPr id="45" name="אליפסה 44"/>
          <p:cNvSpPr/>
          <p:nvPr/>
        </p:nvSpPr>
        <p:spPr>
          <a:xfrm>
            <a:off x="1763688" y="616530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وسيلة للتعلم</a:t>
            </a:r>
            <a:endParaRPr lang="he-IL" dirty="0"/>
          </a:p>
        </p:txBody>
      </p:sp>
      <p:sp>
        <p:nvSpPr>
          <p:cNvPr id="46" name="אליפסה 45"/>
          <p:cNvSpPr/>
          <p:nvPr/>
        </p:nvSpPr>
        <p:spPr>
          <a:xfrm>
            <a:off x="467544" y="616530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وسيلة للكلام</a:t>
            </a:r>
            <a:endParaRPr lang="he-IL" dirty="0"/>
          </a:p>
        </p:txBody>
      </p:sp>
      <p:sp>
        <p:nvSpPr>
          <p:cNvPr id="51" name="אליפסה 50">
            <a:hlinkClick r:id="rId4" action="ppaction://hlinksldjump" highlightClick="1">
              <a:snd r:embed="rId5" name="explode.wav"/>
            </a:hlinkClick>
          </p:cNvPr>
          <p:cNvSpPr/>
          <p:nvPr/>
        </p:nvSpPr>
        <p:spPr>
          <a:xfrm>
            <a:off x="4644008" y="537321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المناظر</a:t>
            </a:r>
            <a:endParaRPr lang="he-IL" dirty="0"/>
          </a:p>
        </p:txBody>
      </p:sp>
      <p:sp>
        <p:nvSpPr>
          <p:cNvPr id="52" name="אליפסה 51">
            <a:hlinkClick r:id="rId6" action="ppaction://hlinksldjump" highlightClick="1">
              <a:snd r:embed="rId7" name="applause.wav"/>
            </a:hlinkClick>
          </p:cNvPr>
          <p:cNvSpPr/>
          <p:nvPr/>
        </p:nvSpPr>
        <p:spPr>
          <a:xfrm>
            <a:off x="3286116" y="535782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الملمس</a:t>
            </a:r>
            <a:endParaRPr lang="he-IL" dirty="0"/>
          </a:p>
        </p:txBody>
      </p:sp>
      <p:sp>
        <p:nvSpPr>
          <p:cNvPr id="53" name="אליפסה 52">
            <a:hlinkClick r:id="rId4" action="ppaction://hlinksldjump" highlightClick="1">
              <a:snd r:embed="rId5" name="explode.wav"/>
            </a:hlinkClick>
          </p:cNvPr>
          <p:cNvSpPr/>
          <p:nvPr/>
        </p:nvSpPr>
        <p:spPr>
          <a:xfrm>
            <a:off x="4572000" y="6072206"/>
            <a:ext cx="122413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الأصوات </a:t>
            </a:r>
            <a:endParaRPr lang="he-IL" dirty="0"/>
          </a:p>
        </p:txBody>
      </p:sp>
      <p:sp>
        <p:nvSpPr>
          <p:cNvPr id="54" name="אליפסה 53">
            <a:hlinkClick r:id="rId4" action="ppaction://hlinksldjump" highlightClick="1">
              <a:snd r:embed="rId5" name="explode.wav"/>
            </a:hlinkClick>
          </p:cNvPr>
          <p:cNvSpPr/>
          <p:nvPr/>
        </p:nvSpPr>
        <p:spPr>
          <a:xfrm>
            <a:off x="3214678" y="607220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الأطعمة</a:t>
            </a:r>
            <a:endParaRPr lang="he-IL" dirty="0"/>
          </a:p>
        </p:txBody>
      </p:sp>
      <p:sp>
        <p:nvSpPr>
          <p:cNvPr id="55" name="אליפסה 54"/>
          <p:cNvSpPr/>
          <p:nvPr/>
        </p:nvSpPr>
        <p:spPr>
          <a:xfrm>
            <a:off x="395536" y="328498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رائحتها</a:t>
            </a:r>
            <a:endParaRPr lang="he-IL" dirty="0"/>
          </a:p>
        </p:txBody>
      </p:sp>
      <p:sp>
        <p:nvSpPr>
          <p:cNvPr id="56" name="אליפסה 55"/>
          <p:cNvSpPr/>
          <p:nvPr/>
        </p:nvSpPr>
        <p:spPr>
          <a:xfrm>
            <a:off x="1691680" y="400506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حواسها</a:t>
            </a:r>
            <a:endParaRPr lang="he-IL" dirty="0"/>
          </a:p>
        </p:txBody>
      </p:sp>
      <p:sp>
        <p:nvSpPr>
          <p:cNvPr id="57" name="אליפסה 56"/>
          <p:cNvSpPr/>
          <p:nvPr/>
        </p:nvSpPr>
        <p:spPr>
          <a:xfrm>
            <a:off x="1763688" y="328498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جلدها </a:t>
            </a:r>
            <a:endParaRPr lang="he-IL" dirty="0"/>
          </a:p>
        </p:txBody>
      </p:sp>
      <p:sp>
        <p:nvSpPr>
          <p:cNvPr id="58" name="אליפסה 57"/>
          <p:cNvSpPr/>
          <p:nvPr/>
        </p:nvSpPr>
        <p:spPr>
          <a:xfrm>
            <a:off x="395536" y="400506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حركات جسمها</a:t>
            </a:r>
            <a:endParaRPr lang="he-IL" dirty="0"/>
          </a:p>
        </p:txBody>
      </p:sp>
      <p:sp>
        <p:nvSpPr>
          <p:cNvPr id="59" name="TextBox 58"/>
          <p:cNvSpPr txBox="1"/>
          <p:nvPr/>
        </p:nvSpPr>
        <p:spPr>
          <a:xfrm>
            <a:off x="2699792" y="332656"/>
            <a:ext cx="316835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smtClean="0">
                <a:solidFill>
                  <a:schemeClr val="bg1"/>
                </a:solidFill>
              </a:rPr>
              <a:t>8.لكي </a:t>
            </a:r>
            <a:r>
              <a:rPr lang="ar-SA" sz="2200" b="1" dirty="0">
                <a:solidFill>
                  <a:schemeClr val="bg1"/>
                </a:solidFill>
              </a:rPr>
              <a:t>نرى الأشياء من حولنا نستعين بعضو </a:t>
            </a:r>
            <a:r>
              <a:rPr lang="ar-SA" sz="2200" b="1" dirty="0" smtClean="0">
                <a:solidFill>
                  <a:schemeClr val="bg1"/>
                </a:solidFill>
              </a:rPr>
              <a:t>:</a:t>
            </a:r>
            <a:endParaRPr lang="he-IL" sz="2200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96" y="357166"/>
            <a:ext cx="264320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smtClean="0">
                <a:solidFill>
                  <a:schemeClr val="bg1"/>
                </a:solidFill>
              </a:rPr>
              <a:t>7.من هو العضو </a:t>
            </a:r>
            <a:r>
              <a:rPr lang="ar-SA" sz="2200" b="1" dirty="0" err="1" smtClean="0">
                <a:solidFill>
                  <a:schemeClr val="bg1"/>
                </a:solidFill>
              </a:rPr>
              <a:t>المسؤول</a:t>
            </a:r>
            <a:r>
              <a:rPr lang="ar-SA" sz="2200" b="1" dirty="0" smtClean="0">
                <a:solidFill>
                  <a:schemeClr val="bg1"/>
                </a:solidFill>
              </a:rPr>
              <a:t> عن حاسة السمع؟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059832" y="2564904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200" b="1" dirty="0" smtClean="0">
                <a:solidFill>
                  <a:schemeClr val="bg1"/>
                </a:solidFill>
              </a:rPr>
              <a:t>بواسطة الأذن نستوعب: 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95536" y="4941168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200" b="1" dirty="0" smtClean="0">
                <a:solidFill>
                  <a:schemeClr val="bg1"/>
                </a:solidFill>
              </a:rPr>
              <a:t>5.الحواس الخمس تعتبر: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059832" y="4941168"/>
            <a:ext cx="2736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200" b="1" dirty="0" smtClean="0">
                <a:solidFill>
                  <a:schemeClr val="bg1"/>
                </a:solidFill>
              </a:rPr>
              <a:t>4.بواسطة الجلد نستوعب: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9512" y="2564904"/>
            <a:ext cx="2915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200" b="1" dirty="0" smtClean="0">
                <a:solidFill>
                  <a:schemeClr val="bg1"/>
                </a:solidFill>
              </a:rPr>
              <a:t>6.</a:t>
            </a:r>
            <a:r>
              <a:rPr lang="ar-AE" sz="2200" b="1" dirty="0" err="1" smtClean="0">
                <a:solidFill>
                  <a:schemeClr val="bg1"/>
                </a:solidFill>
              </a:rPr>
              <a:t>ال</a:t>
            </a:r>
            <a:r>
              <a:rPr lang="ar-SA" sz="2200" b="1" dirty="0" smtClean="0">
                <a:solidFill>
                  <a:schemeClr val="bg1"/>
                </a:solidFill>
              </a:rPr>
              <a:t>كائنات الحية تستوعب المعلومات من البيئة بواسطة:</a:t>
            </a:r>
            <a:endParaRPr lang="ar-AE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http://www.dm33.com/up/uploads/images/Dm33-com-6049abf9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8001056" cy="66437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286388"/>
            <a:ext cx="314324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 smtClean="0">
                <a:latin typeface="Traditional Arabic" pitchFamily="18" charset="-78"/>
                <a:cs typeface="Traditional Arabic" pitchFamily="18" charset="-78"/>
              </a:rPr>
              <a:t>إجابة خاطئة</a:t>
            </a:r>
            <a:endParaRPr lang="he-IL" b="1" dirty="0">
              <a:latin typeface="Traditional Arabic" pitchFamily="18" charset="-78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5357818" y="5929330"/>
            <a:ext cx="35719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chemeClr val="accent4"/>
                </a:solidFill>
                <a:latin typeface="Traditional Arabic" pitchFamily="18" charset="-78"/>
                <a:cs typeface="Traditional Arabic" pitchFamily="18" charset="-78"/>
              </a:rPr>
              <a:t>العودة إلى السؤال</a:t>
            </a:r>
            <a:endParaRPr lang="he-IL" sz="3600" b="1" dirty="0">
              <a:solidFill>
                <a:schemeClr val="accent4"/>
              </a:solidFill>
              <a:latin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18.gulfup.com/2012-01-29/1327847385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מלבן 12"/>
          <p:cNvSpPr/>
          <p:nvPr/>
        </p:nvSpPr>
        <p:spPr>
          <a:xfrm>
            <a:off x="3071802" y="285728"/>
            <a:ext cx="2928958" cy="22860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285720" y="285728"/>
            <a:ext cx="2786082" cy="22860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מלבן 14"/>
          <p:cNvSpPr/>
          <p:nvPr/>
        </p:nvSpPr>
        <p:spPr>
          <a:xfrm>
            <a:off x="3071802" y="2571744"/>
            <a:ext cx="2928958" cy="22860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323528" y="4869160"/>
            <a:ext cx="2786082" cy="19888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323528" y="2564904"/>
            <a:ext cx="2736304" cy="23042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AE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אליפסה 24"/>
          <p:cNvSpPr/>
          <p:nvPr/>
        </p:nvSpPr>
        <p:spPr>
          <a:xfrm>
            <a:off x="4714876" y="114298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الأذن </a:t>
            </a:r>
            <a:endParaRPr lang="he-IL" dirty="0"/>
          </a:p>
        </p:txBody>
      </p:sp>
      <p:sp>
        <p:nvSpPr>
          <p:cNvPr id="26" name="אליפסה 25"/>
          <p:cNvSpPr/>
          <p:nvPr/>
        </p:nvSpPr>
        <p:spPr>
          <a:xfrm>
            <a:off x="3357554" y="114298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العين</a:t>
            </a:r>
            <a:endParaRPr lang="he-IL" dirty="0"/>
          </a:p>
        </p:txBody>
      </p:sp>
      <p:sp>
        <p:nvSpPr>
          <p:cNvPr id="27" name="אליפסה 26"/>
          <p:cNvSpPr/>
          <p:nvPr/>
        </p:nvSpPr>
        <p:spPr>
          <a:xfrm>
            <a:off x="4714876" y="178592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الأنف</a:t>
            </a:r>
            <a:endParaRPr lang="he-IL" dirty="0"/>
          </a:p>
        </p:txBody>
      </p:sp>
      <p:sp>
        <p:nvSpPr>
          <p:cNvPr id="28" name="אליפסה 27"/>
          <p:cNvSpPr/>
          <p:nvPr/>
        </p:nvSpPr>
        <p:spPr>
          <a:xfrm>
            <a:off x="3357554" y="178592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الفم</a:t>
            </a:r>
            <a:endParaRPr lang="he-IL" dirty="0"/>
          </a:p>
        </p:txBody>
      </p:sp>
      <p:sp>
        <p:nvSpPr>
          <p:cNvPr id="29" name="אליפסה 28"/>
          <p:cNvSpPr/>
          <p:nvPr/>
        </p:nvSpPr>
        <p:spPr>
          <a:xfrm>
            <a:off x="1857356" y="107154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الفم </a:t>
            </a:r>
            <a:endParaRPr lang="he-IL" dirty="0"/>
          </a:p>
        </p:txBody>
      </p:sp>
      <p:sp>
        <p:nvSpPr>
          <p:cNvPr id="30" name="אליפסה 29"/>
          <p:cNvSpPr/>
          <p:nvPr/>
        </p:nvSpPr>
        <p:spPr>
          <a:xfrm>
            <a:off x="1857356" y="178592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الجلد</a:t>
            </a:r>
            <a:endParaRPr lang="he-IL" dirty="0"/>
          </a:p>
        </p:txBody>
      </p:sp>
      <p:sp>
        <p:nvSpPr>
          <p:cNvPr id="31" name="אליפסה 30"/>
          <p:cNvSpPr/>
          <p:nvPr/>
        </p:nvSpPr>
        <p:spPr>
          <a:xfrm>
            <a:off x="500034" y="107154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الأذن</a:t>
            </a:r>
            <a:endParaRPr lang="he-IL" dirty="0"/>
          </a:p>
        </p:txBody>
      </p:sp>
      <p:sp>
        <p:nvSpPr>
          <p:cNvPr id="32" name="אליפסה 31"/>
          <p:cNvSpPr/>
          <p:nvPr/>
        </p:nvSpPr>
        <p:spPr>
          <a:xfrm>
            <a:off x="467544" y="177281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العين</a:t>
            </a:r>
            <a:endParaRPr lang="he-IL" dirty="0"/>
          </a:p>
        </p:txBody>
      </p:sp>
      <p:sp>
        <p:nvSpPr>
          <p:cNvPr id="37" name="אליפסה 36"/>
          <p:cNvSpPr/>
          <p:nvPr/>
        </p:nvSpPr>
        <p:spPr>
          <a:xfrm>
            <a:off x="4644008" y="3284984"/>
            <a:ext cx="1296144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الأصوات </a:t>
            </a:r>
            <a:endParaRPr lang="he-IL" dirty="0"/>
          </a:p>
        </p:txBody>
      </p:sp>
      <p:sp>
        <p:nvSpPr>
          <p:cNvPr id="38" name="אליפסה 37"/>
          <p:cNvSpPr/>
          <p:nvPr/>
        </p:nvSpPr>
        <p:spPr>
          <a:xfrm>
            <a:off x="3347864" y="328498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الأشكال</a:t>
            </a:r>
            <a:endParaRPr lang="he-IL" dirty="0"/>
          </a:p>
        </p:txBody>
      </p:sp>
      <p:sp>
        <p:nvSpPr>
          <p:cNvPr id="41" name="אליפסה 40"/>
          <p:cNvSpPr/>
          <p:nvPr/>
        </p:nvSpPr>
        <p:spPr>
          <a:xfrm>
            <a:off x="4714876" y="400050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الألوان</a:t>
            </a:r>
            <a:endParaRPr lang="he-IL" dirty="0"/>
          </a:p>
        </p:txBody>
      </p:sp>
      <p:sp>
        <p:nvSpPr>
          <p:cNvPr id="42" name="אליפסה 41"/>
          <p:cNvSpPr/>
          <p:nvPr/>
        </p:nvSpPr>
        <p:spPr>
          <a:xfrm>
            <a:off x="3357554" y="400050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المناظر</a:t>
            </a:r>
            <a:endParaRPr lang="he-IL" dirty="0"/>
          </a:p>
        </p:txBody>
      </p:sp>
      <p:sp>
        <p:nvSpPr>
          <p:cNvPr id="43" name="אליפסה 42">
            <a:hlinkClick r:id="rId4" action="ppaction://hlinksldjump" highlightClick="1">
              <a:snd r:embed="rId5" name="explode.wav"/>
            </a:hlinkClick>
          </p:cNvPr>
          <p:cNvSpPr/>
          <p:nvPr/>
        </p:nvSpPr>
        <p:spPr>
          <a:xfrm>
            <a:off x="1763688" y="5517232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وسيلة للعب</a:t>
            </a:r>
            <a:endParaRPr lang="he-IL" dirty="0"/>
          </a:p>
        </p:txBody>
      </p:sp>
      <p:sp>
        <p:nvSpPr>
          <p:cNvPr id="44" name="אליפסה 43">
            <a:hlinkClick r:id="rId6" action="ppaction://hlinksldjump" highlightClick="1">
              <a:snd r:embed="rId7" name="applause.wav"/>
            </a:hlinkClick>
          </p:cNvPr>
          <p:cNvSpPr/>
          <p:nvPr/>
        </p:nvSpPr>
        <p:spPr>
          <a:xfrm>
            <a:off x="467544" y="5517232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وسيلة للاتصال</a:t>
            </a:r>
            <a:endParaRPr lang="he-IL" dirty="0"/>
          </a:p>
        </p:txBody>
      </p:sp>
      <p:sp>
        <p:nvSpPr>
          <p:cNvPr id="45" name="אליפסה 44">
            <a:hlinkClick r:id="rId4" action="ppaction://hlinksldjump" highlightClick="1">
              <a:snd r:embed="rId5" name="explode.wav"/>
            </a:hlinkClick>
          </p:cNvPr>
          <p:cNvSpPr/>
          <p:nvPr/>
        </p:nvSpPr>
        <p:spPr>
          <a:xfrm>
            <a:off x="1763688" y="616530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وسيلة للتعلم</a:t>
            </a:r>
            <a:endParaRPr lang="he-IL" dirty="0"/>
          </a:p>
        </p:txBody>
      </p:sp>
      <p:sp>
        <p:nvSpPr>
          <p:cNvPr id="46" name="אליפסה 45">
            <a:hlinkClick r:id="rId4" action="ppaction://hlinksldjump" highlightClick="1">
              <a:snd r:embed="rId5" name="explode.wav"/>
            </a:hlinkClick>
          </p:cNvPr>
          <p:cNvSpPr/>
          <p:nvPr/>
        </p:nvSpPr>
        <p:spPr>
          <a:xfrm>
            <a:off x="467544" y="616530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وسيلة للكلام</a:t>
            </a:r>
            <a:endParaRPr lang="he-IL" dirty="0"/>
          </a:p>
        </p:txBody>
      </p:sp>
      <p:sp>
        <p:nvSpPr>
          <p:cNvPr id="55" name="אליפסה 54"/>
          <p:cNvSpPr/>
          <p:nvPr/>
        </p:nvSpPr>
        <p:spPr>
          <a:xfrm>
            <a:off x="395536" y="328498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رائحتها</a:t>
            </a:r>
            <a:endParaRPr lang="he-IL" dirty="0"/>
          </a:p>
        </p:txBody>
      </p:sp>
      <p:sp>
        <p:nvSpPr>
          <p:cNvPr id="56" name="אליפסה 55"/>
          <p:cNvSpPr/>
          <p:nvPr/>
        </p:nvSpPr>
        <p:spPr>
          <a:xfrm>
            <a:off x="1691680" y="400506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حواسها</a:t>
            </a:r>
            <a:endParaRPr lang="he-IL" dirty="0"/>
          </a:p>
        </p:txBody>
      </p:sp>
      <p:sp>
        <p:nvSpPr>
          <p:cNvPr id="57" name="אליפסה 56"/>
          <p:cNvSpPr/>
          <p:nvPr/>
        </p:nvSpPr>
        <p:spPr>
          <a:xfrm>
            <a:off x="1763688" y="328498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جلدها </a:t>
            </a:r>
            <a:endParaRPr lang="he-IL" dirty="0"/>
          </a:p>
        </p:txBody>
      </p:sp>
      <p:sp>
        <p:nvSpPr>
          <p:cNvPr id="58" name="אליפסה 57"/>
          <p:cNvSpPr/>
          <p:nvPr/>
        </p:nvSpPr>
        <p:spPr>
          <a:xfrm>
            <a:off x="395536" y="400506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حركات جسمها</a:t>
            </a:r>
            <a:endParaRPr lang="he-IL" dirty="0"/>
          </a:p>
        </p:txBody>
      </p:sp>
      <p:sp>
        <p:nvSpPr>
          <p:cNvPr id="59" name="TextBox 58"/>
          <p:cNvSpPr txBox="1"/>
          <p:nvPr/>
        </p:nvSpPr>
        <p:spPr>
          <a:xfrm>
            <a:off x="2699792" y="332656"/>
            <a:ext cx="316835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smtClean="0">
                <a:solidFill>
                  <a:schemeClr val="bg1"/>
                </a:solidFill>
              </a:rPr>
              <a:t>8.لكي </a:t>
            </a:r>
            <a:r>
              <a:rPr lang="ar-SA" sz="2200" b="1" dirty="0">
                <a:solidFill>
                  <a:schemeClr val="bg1"/>
                </a:solidFill>
              </a:rPr>
              <a:t>نرى الأشياء من حولنا نستعين بعضو </a:t>
            </a:r>
            <a:r>
              <a:rPr lang="ar-SA" sz="2200" b="1" dirty="0" smtClean="0">
                <a:solidFill>
                  <a:schemeClr val="bg1"/>
                </a:solidFill>
              </a:rPr>
              <a:t>:</a:t>
            </a:r>
            <a:endParaRPr lang="he-IL" sz="2200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96" y="357166"/>
            <a:ext cx="264320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smtClean="0">
                <a:solidFill>
                  <a:schemeClr val="bg1"/>
                </a:solidFill>
              </a:rPr>
              <a:t>7.من هو العضو </a:t>
            </a:r>
            <a:r>
              <a:rPr lang="ar-SA" sz="2200" b="1" dirty="0" err="1" smtClean="0">
                <a:solidFill>
                  <a:schemeClr val="bg1"/>
                </a:solidFill>
              </a:rPr>
              <a:t>المسؤول</a:t>
            </a:r>
            <a:r>
              <a:rPr lang="ar-SA" sz="2200" b="1" dirty="0" smtClean="0">
                <a:solidFill>
                  <a:schemeClr val="bg1"/>
                </a:solidFill>
              </a:rPr>
              <a:t> عن حاسة السمع؟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059832" y="2564904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200" b="1" dirty="0" smtClean="0">
                <a:solidFill>
                  <a:schemeClr val="bg1"/>
                </a:solidFill>
              </a:rPr>
              <a:t>بواسطة الأذن نستوعب: 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95536" y="4941168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200" b="1" dirty="0" smtClean="0">
                <a:solidFill>
                  <a:schemeClr val="bg1"/>
                </a:solidFill>
              </a:rPr>
              <a:t>5.الحواس الخمس تعتبر: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9512" y="2564904"/>
            <a:ext cx="2915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200" b="1" dirty="0" smtClean="0">
                <a:solidFill>
                  <a:schemeClr val="bg1"/>
                </a:solidFill>
              </a:rPr>
              <a:t>6.</a:t>
            </a:r>
            <a:r>
              <a:rPr lang="ar-AE" sz="2200" b="1" dirty="0" err="1" smtClean="0">
                <a:solidFill>
                  <a:schemeClr val="bg1"/>
                </a:solidFill>
              </a:rPr>
              <a:t>ال</a:t>
            </a:r>
            <a:r>
              <a:rPr lang="ar-SA" sz="2200" b="1" dirty="0" smtClean="0">
                <a:solidFill>
                  <a:schemeClr val="bg1"/>
                </a:solidFill>
              </a:rPr>
              <a:t>كائنات الحية تستوعب المعلومات من البيئة بواسطة:</a:t>
            </a:r>
            <a:endParaRPr lang="ar-AE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photos-a.xx.fbcdn.net/hphotos-prn1/c0.0.403.403/p403x403/553771_517991314887249_145238454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215370" cy="59293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465313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 smtClean="0"/>
              <a:t>إجابة خاطئة</a:t>
            </a:r>
            <a:endParaRPr lang="en-US" sz="3600" dirty="0"/>
          </a:p>
        </p:txBody>
      </p:sp>
      <p:sp>
        <p:nvSpPr>
          <p:cNvPr id="4" name="חץ ימינה 3">
            <a:hlinkClick r:id="rId3" action="ppaction://hlinksldjump"/>
          </p:cNvPr>
          <p:cNvSpPr/>
          <p:nvPr/>
        </p:nvSpPr>
        <p:spPr>
          <a:xfrm>
            <a:off x="6732240" y="5805264"/>
            <a:ext cx="2160240" cy="105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العودة إلى السؤال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18.gulfup.com/2012-01-29/1327847385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מלבן 12"/>
          <p:cNvSpPr/>
          <p:nvPr/>
        </p:nvSpPr>
        <p:spPr>
          <a:xfrm>
            <a:off x="3071802" y="285728"/>
            <a:ext cx="2928958" cy="22860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285720" y="285728"/>
            <a:ext cx="2786082" cy="22860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מלבן 14"/>
          <p:cNvSpPr/>
          <p:nvPr/>
        </p:nvSpPr>
        <p:spPr>
          <a:xfrm>
            <a:off x="3071802" y="2571744"/>
            <a:ext cx="2928958" cy="22860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323528" y="2564904"/>
            <a:ext cx="2736304" cy="23042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AE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אליפסה 24"/>
          <p:cNvSpPr/>
          <p:nvPr/>
        </p:nvSpPr>
        <p:spPr>
          <a:xfrm>
            <a:off x="4714876" y="114298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الأذن </a:t>
            </a:r>
            <a:endParaRPr lang="he-IL" dirty="0"/>
          </a:p>
        </p:txBody>
      </p:sp>
      <p:sp>
        <p:nvSpPr>
          <p:cNvPr id="26" name="אליפסה 25"/>
          <p:cNvSpPr/>
          <p:nvPr/>
        </p:nvSpPr>
        <p:spPr>
          <a:xfrm>
            <a:off x="3357554" y="114298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العين</a:t>
            </a:r>
            <a:endParaRPr lang="he-IL" dirty="0"/>
          </a:p>
        </p:txBody>
      </p:sp>
      <p:sp>
        <p:nvSpPr>
          <p:cNvPr id="27" name="אליפסה 26"/>
          <p:cNvSpPr/>
          <p:nvPr/>
        </p:nvSpPr>
        <p:spPr>
          <a:xfrm>
            <a:off x="4714876" y="178592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الأنف</a:t>
            </a:r>
            <a:endParaRPr lang="he-IL" dirty="0"/>
          </a:p>
        </p:txBody>
      </p:sp>
      <p:sp>
        <p:nvSpPr>
          <p:cNvPr id="28" name="אליפסה 27"/>
          <p:cNvSpPr/>
          <p:nvPr/>
        </p:nvSpPr>
        <p:spPr>
          <a:xfrm>
            <a:off x="3357554" y="178592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الفم</a:t>
            </a:r>
            <a:endParaRPr lang="he-IL" dirty="0"/>
          </a:p>
        </p:txBody>
      </p:sp>
      <p:sp>
        <p:nvSpPr>
          <p:cNvPr id="29" name="אליפסה 28"/>
          <p:cNvSpPr/>
          <p:nvPr/>
        </p:nvSpPr>
        <p:spPr>
          <a:xfrm>
            <a:off x="1857356" y="107154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الفم </a:t>
            </a:r>
            <a:endParaRPr lang="he-IL" dirty="0"/>
          </a:p>
        </p:txBody>
      </p:sp>
      <p:sp>
        <p:nvSpPr>
          <p:cNvPr id="30" name="אליפסה 29"/>
          <p:cNvSpPr/>
          <p:nvPr/>
        </p:nvSpPr>
        <p:spPr>
          <a:xfrm>
            <a:off x="1857356" y="178592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الجلد</a:t>
            </a:r>
            <a:endParaRPr lang="he-IL" dirty="0"/>
          </a:p>
        </p:txBody>
      </p:sp>
      <p:sp>
        <p:nvSpPr>
          <p:cNvPr id="31" name="אליפסה 30"/>
          <p:cNvSpPr/>
          <p:nvPr/>
        </p:nvSpPr>
        <p:spPr>
          <a:xfrm>
            <a:off x="500034" y="107154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الأذن</a:t>
            </a:r>
            <a:endParaRPr lang="he-IL" dirty="0"/>
          </a:p>
        </p:txBody>
      </p:sp>
      <p:sp>
        <p:nvSpPr>
          <p:cNvPr id="32" name="אליפסה 31"/>
          <p:cNvSpPr/>
          <p:nvPr/>
        </p:nvSpPr>
        <p:spPr>
          <a:xfrm>
            <a:off x="467544" y="177281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العين</a:t>
            </a:r>
            <a:endParaRPr lang="he-IL" dirty="0"/>
          </a:p>
        </p:txBody>
      </p:sp>
      <p:sp>
        <p:nvSpPr>
          <p:cNvPr id="37" name="אליפסה 36"/>
          <p:cNvSpPr/>
          <p:nvPr/>
        </p:nvSpPr>
        <p:spPr>
          <a:xfrm>
            <a:off x="4644008" y="3284984"/>
            <a:ext cx="1296144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الأصوات </a:t>
            </a:r>
            <a:endParaRPr lang="he-IL" dirty="0"/>
          </a:p>
        </p:txBody>
      </p:sp>
      <p:sp>
        <p:nvSpPr>
          <p:cNvPr id="38" name="אליפסה 37"/>
          <p:cNvSpPr/>
          <p:nvPr/>
        </p:nvSpPr>
        <p:spPr>
          <a:xfrm>
            <a:off x="3347864" y="328498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الأشكال</a:t>
            </a:r>
            <a:endParaRPr lang="he-IL" dirty="0"/>
          </a:p>
        </p:txBody>
      </p:sp>
      <p:sp>
        <p:nvSpPr>
          <p:cNvPr id="41" name="אליפסה 40"/>
          <p:cNvSpPr/>
          <p:nvPr/>
        </p:nvSpPr>
        <p:spPr>
          <a:xfrm>
            <a:off x="4714876" y="400050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الألوان</a:t>
            </a:r>
            <a:endParaRPr lang="he-IL" dirty="0"/>
          </a:p>
        </p:txBody>
      </p:sp>
      <p:sp>
        <p:nvSpPr>
          <p:cNvPr id="42" name="אליפסה 41"/>
          <p:cNvSpPr/>
          <p:nvPr/>
        </p:nvSpPr>
        <p:spPr>
          <a:xfrm>
            <a:off x="3357554" y="400050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المناظر</a:t>
            </a:r>
            <a:endParaRPr lang="he-IL" dirty="0"/>
          </a:p>
        </p:txBody>
      </p:sp>
      <p:sp>
        <p:nvSpPr>
          <p:cNvPr id="55" name="אליפסה 54">
            <a:hlinkClick r:id="rId4" action="ppaction://hlinksldjump" highlightClick="1">
              <a:snd r:embed="rId5" name="explode.wav"/>
            </a:hlinkClick>
          </p:cNvPr>
          <p:cNvSpPr/>
          <p:nvPr/>
        </p:nvSpPr>
        <p:spPr>
          <a:xfrm>
            <a:off x="395536" y="328498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رائحتها</a:t>
            </a:r>
            <a:endParaRPr lang="he-IL" dirty="0"/>
          </a:p>
        </p:txBody>
      </p:sp>
      <p:sp>
        <p:nvSpPr>
          <p:cNvPr id="56" name="אליפסה 55">
            <a:hlinkClick r:id="rId6" action="ppaction://hlinksldjump" highlightClick="1">
              <a:snd r:embed="rId7" name="applause.wav"/>
            </a:hlinkClick>
          </p:cNvPr>
          <p:cNvSpPr/>
          <p:nvPr/>
        </p:nvSpPr>
        <p:spPr>
          <a:xfrm>
            <a:off x="1691680" y="400506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حواسها</a:t>
            </a:r>
            <a:endParaRPr lang="he-IL" dirty="0"/>
          </a:p>
        </p:txBody>
      </p:sp>
      <p:sp>
        <p:nvSpPr>
          <p:cNvPr id="57" name="אליפסה 56">
            <a:hlinkClick r:id="rId4" action="ppaction://hlinksldjump" highlightClick="1">
              <a:snd r:embed="rId5" name="explode.wav"/>
            </a:hlinkClick>
          </p:cNvPr>
          <p:cNvSpPr/>
          <p:nvPr/>
        </p:nvSpPr>
        <p:spPr>
          <a:xfrm>
            <a:off x="1763688" y="328498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جلدها </a:t>
            </a:r>
            <a:endParaRPr lang="he-IL" dirty="0"/>
          </a:p>
        </p:txBody>
      </p:sp>
      <p:sp>
        <p:nvSpPr>
          <p:cNvPr id="58" name="אליפסה 57">
            <a:hlinkClick r:id="rId4" action="ppaction://hlinksldjump" highlightClick="1">
              <a:snd r:embed="rId5" name="explode.wav"/>
            </a:hlinkClick>
          </p:cNvPr>
          <p:cNvSpPr/>
          <p:nvPr/>
        </p:nvSpPr>
        <p:spPr>
          <a:xfrm>
            <a:off x="395536" y="400506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حركات جسمها</a:t>
            </a:r>
            <a:endParaRPr lang="he-IL" dirty="0"/>
          </a:p>
        </p:txBody>
      </p:sp>
      <p:sp>
        <p:nvSpPr>
          <p:cNvPr id="59" name="TextBox 58"/>
          <p:cNvSpPr txBox="1"/>
          <p:nvPr/>
        </p:nvSpPr>
        <p:spPr>
          <a:xfrm>
            <a:off x="2699792" y="332656"/>
            <a:ext cx="316835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smtClean="0">
                <a:solidFill>
                  <a:schemeClr val="bg1"/>
                </a:solidFill>
              </a:rPr>
              <a:t>8.لكي </a:t>
            </a:r>
            <a:r>
              <a:rPr lang="ar-SA" sz="2200" b="1" dirty="0">
                <a:solidFill>
                  <a:schemeClr val="bg1"/>
                </a:solidFill>
              </a:rPr>
              <a:t>نرى الأشياء من حولنا نستعين بعضو </a:t>
            </a:r>
            <a:r>
              <a:rPr lang="ar-SA" sz="2200" b="1" dirty="0" smtClean="0">
                <a:solidFill>
                  <a:schemeClr val="bg1"/>
                </a:solidFill>
              </a:rPr>
              <a:t>:</a:t>
            </a:r>
            <a:endParaRPr lang="he-IL" sz="2200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96" y="357166"/>
            <a:ext cx="264320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smtClean="0">
                <a:solidFill>
                  <a:schemeClr val="bg1"/>
                </a:solidFill>
              </a:rPr>
              <a:t>7.من هو العضو </a:t>
            </a:r>
            <a:r>
              <a:rPr lang="ar-SA" sz="2200" b="1" dirty="0" err="1" smtClean="0">
                <a:solidFill>
                  <a:schemeClr val="bg1"/>
                </a:solidFill>
              </a:rPr>
              <a:t>المسؤول</a:t>
            </a:r>
            <a:r>
              <a:rPr lang="ar-SA" sz="2200" b="1" dirty="0" smtClean="0">
                <a:solidFill>
                  <a:schemeClr val="bg1"/>
                </a:solidFill>
              </a:rPr>
              <a:t> عن حاسة السمع؟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059832" y="2564904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200" b="1" dirty="0" smtClean="0">
                <a:solidFill>
                  <a:schemeClr val="bg1"/>
                </a:solidFill>
              </a:rPr>
              <a:t>بواسطة الأذن نستوعب: 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9512" y="2564904"/>
            <a:ext cx="2915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200" b="1" dirty="0" smtClean="0">
                <a:solidFill>
                  <a:schemeClr val="bg1"/>
                </a:solidFill>
              </a:rPr>
              <a:t>6.</a:t>
            </a:r>
            <a:r>
              <a:rPr lang="ar-AE" sz="2200" b="1" dirty="0" err="1" smtClean="0">
                <a:solidFill>
                  <a:schemeClr val="bg1"/>
                </a:solidFill>
              </a:rPr>
              <a:t>ال</a:t>
            </a:r>
            <a:r>
              <a:rPr lang="ar-SA" sz="2200" b="1" dirty="0" smtClean="0">
                <a:solidFill>
                  <a:schemeClr val="bg1"/>
                </a:solidFill>
              </a:rPr>
              <a:t>كائنات الحية تستوعب المعلومات من البيئة بواسطة:</a:t>
            </a:r>
            <a:endParaRPr lang="ar-AE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oorfatema.org/up/uploads/13496824521.jpg"/>
          <p:cNvPicPr>
            <a:picLocks noChangeAspect="1" noChangeArrowheads="1"/>
          </p:cNvPicPr>
          <p:nvPr/>
        </p:nvPicPr>
        <p:blipFill>
          <a:blip r:embed="rId2" cstate="print">
            <a:lum contrast="47000"/>
          </a:blip>
          <a:srcRect/>
          <a:stretch>
            <a:fillRect/>
          </a:stretch>
        </p:blipFill>
        <p:spPr bwMode="auto">
          <a:xfrm>
            <a:off x="2214546" y="571480"/>
            <a:ext cx="6500858" cy="60007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318825">
            <a:off x="2708542" y="1289572"/>
            <a:ext cx="114300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/>
              <a:t>إجابة</a:t>
            </a:r>
          </a:p>
          <a:p>
            <a:r>
              <a:rPr lang="ar-SA" sz="3200" b="1" dirty="0" smtClean="0"/>
              <a:t>خاطئة</a:t>
            </a:r>
            <a:endParaRPr lang="he-IL" sz="3200" b="1" dirty="0"/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4427984" y="5949280"/>
            <a:ext cx="264320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العودة إلى السؤال</a:t>
            </a:r>
            <a:endParaRPr lang="he-IL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18.gulfup.com/2012-01-29/1327847385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מלבן 12"/>
          <p:cNvSpPr/>
          <p:nvPr/>
        </p:nvSpPr>
        <p:spPr>
          <a:xfrm>
            <a:off x="3071802" y="285728"/>
            <a:ext cx="2928958" cy="22860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285720" y="285728"/>
            <a:ext cx="2786082" cy="22860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מלבן 14"/>
          <p:cNvSpPr/>
          <p:nvPr/>
        </p:nvSpPr>
        <p:spPr>
          <a:xfrm>
            <a:off x="3071802" y="2571744"/>
            <a:ext cx="2928958" cy="22860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אליפסה 24"/>
          <p:cNvSpPr/>
          <p:nvPr/>
        </p:nvSpPr>
        <p:spPr>
          <a:xfrm>
            <a:off x="4714876" y="114298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الأذن </a:t>
            </a:r>
            <a:endParaRPr lang="he-IL" dirty="0"/>
          </a:p>
        </p:txBody>
      </p:sp>
      <p:sp>
        <p:nvSpPr>
          <p:cNvPr id="26" name="אליפסה 25"/>
          <p:cNvSpPr/>
          <p:nvPr/>
        </p:nvSpPr>
        <p:spPr>
          <a:xfrm>
            <a:off x="3357554" y="114298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العين</a:t>
            </a:r>
            <a:endParaRPr lang="he-IL" dirty="0"/>
          </a:p>
        </p:txBody>
      </p:sp>
      <p:sp>
        <p:nvSpPr>
          <p:cNvPr id="27" name="אליפסה 26"/>
          <p:cNvSpPr/>
          <p:nvPr/>
        </p:nvSpPr>
        <p:spPr>
          <a:xfrm>
            <a:off x="4714876" y="178592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الأنف</a:t>
            </a:r>
            <a:endParaRPr lang="he-IL" dirty="0"/>
          </a:p>
        </p:txBody>
      </p:sp>
      <p:sp>
        <p:nvSpPr>
          <p:cNvPr id="28" name="אליפסה 27"/>
          <p:cNvSpPr/>
          <p:nvPr/>
        </p:nvSpPr>
        <p:spPr>
          <a:xfrm>
            <a:off x="3357554" y="178592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الفم</a:t>
            </a:r>
            <a:endParaRPr lang="he-IL" dirty="0"/>
          </a:p>
        </p:txBody>
      </p:sp>
      <p:sp>
        <p:nvSpPr>
          <p:cNvPr id="29" name="אליפסה 28">
            <a:hlinkClick r:id="rId4" action="ppaction://hlinksldjump" highlightClick="1">
              <a:snd r:embed="rId5" name="explode.wav"/>
            </a:hlinkClick>
          </p:cNvPr>
          <p:cNvSpPr/>
          <p:nvPr/>
        </p:nvSpPr>
        <p:spPr>
          <a:xfrm>
            <a:off x="1857356" y="107154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الفم </a:t>
            </a:r>
            <a:endParaRPr lang="he-IL" dirty="0"/>
          </a:p>
        </p:txBody>
      </p:sp>
      <p:sp>
        <p:nvSpPr>
          <p:cNvPr id="30" name="אליפסה 29">
            <a:hlinkClick r:id="rId4" action="ppaction://hlinksldjump" highlightClick="1">
              <a:snd r:embed="rId5" name="explode.wav"/>
            </a:hlinkClick>
          </p:cNvPr>
          <p:cNvSpPr/>
          <p:nvPr/>
        </p:nvSpPr>
        <p:spPr>
          <a:xfrm>
            <a:off x="1857356" y="178592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الجلد</a:t>
            </a:r>
            <a:endParaRPr lang="he-IL" dirty="0"/>
          </a:p>
        </p:txBody>
      </p:sp>
      <p:sp>
        <p:nvSpPr>
          <p:cNvPr id="31" name="אליפסה 30">
            <a:hlinkClick r:id="rId6" action="ppaction://hlinksldjump" highlightClick="1">
              <a:snd r:embed="rId7" name="applause.wav"/>
            </a:hlinkClick>
          </p:cNvPr>
          <p:cNvSpPr/>
          <p:nvPr/>
        </p:nvSpPr>
        <p:spPr>
          <a:xfrm>
            <a:off x="500034" y="107154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الأذن</a:t>
            </a:r>
            <a:endParaRPr lang="he-IL" dirty="0"/>
          </a:p>
        </p:txBody>
      </p:sp>
      <p:sp>
        <p:nvSpPr>
          <p:cNvPr id="32" name="אליפסה 31">
            <a:hlinkClick r:id="rId4" action="ppaction://hlinksldjump" highlightClick="1">
              <a:snd r:embed="rId5" name="explode.wav"/>
            </a:hlinkClick>
          </p:cNvPr>
          <p:cNvSpPr/>
          <p:nvPr/>
        </p:nvSpPr>
        <p:spPr>
          <a:xfrm>
            <a:off x="467544" y="177281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العين</a:t>
            </a:r>
            <a:endParaRPr lang="he-IL" dirty="0"/>
          </a:p>
        </p:txBody>
      </p:sp>
      <p:sp>
        <p:nvSpPr>
          <p:cNvPr id="37" name="אליפסה 36"/>
          <p:cNvSpPr/>
          <p:nvPr/>
        </p:nvSpPr>
        <p:spPr>
          <a:xfrm>
            <a:off x="4644008" y="3284984"/>
            <a:ext cx="1296144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الأصوات </a:t>
            </a:r>
            <a:endParaRPr lang="he-IL" dirty="0"/>
          </a:p>
        </p:txBody>
      </p:sp>
      <p:sp>
        <p:nvSpPr>
          <p:cNvPr id="38" name="אליפסה 37"/>
          <p:cNvSpPr/>
          <p:nvPr/>
        </p:nvSpPr>
        <p:spPr>
          <a:xfrm>
            <a:off x="3347864" y="328498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الأشكال</a:t>
            </a:r>
            <a:endParaRPr lang="he-IL" dirty="0"/>
          </a:p>
        </p:txBody>
      </p:sp>
      <p:sp>
        <p:nvSpPr>
          <p:cNvPr id="41" name="אליפסה 40"/>
          <p:cNvSpPr/>
          <p:nvPr/>
        </p:nvSpPr>
        <p:spPr>
          <a:xfrm>
            <a:off x="4714876" y="400050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الألوان</a:t>
            </a:r>
            <a:endParaRPr lang="he-IL" dirty="0"/>
          </a:p>
        </p:txBody>
      </p:sp>
      <p:sp>
        <p:nvSpPr>
          <p:cNvPr id="42" name="אליפסה 41"/>
          <p:cNvSpPr/>
          <p:nvPr/>
        </p:nvSpPr>
        <p:spPr>
          <a:xfrm>
            <a:off x="3357554" y="400050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المناظر</a:t>
            </a:r>
            <a:endParaRPr lang="he-IL" dirty="0"/>
          </a:p>
        </p:txBody>
      </p:sp>
      <p:sp>
        <p:nvSpPr>
          <p:cNvPr id="59" name="TextBox 58"/>
          <p:cNvSpPr txBox="1"/>
          <p:nvPr/>
        </p:nvSpPr>
        <p:spPr>
          <a:xfrm>
            <a:off x="2699792" y="332656"/>
            <a:ext cx="316835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smtClean="0">
                <a:solidFill>
                  <a:schemeClr val="bg1"/>
                </a:solidFill>
              </a:rPr>
              <a:t>8.لكي </a:t>
            </a:r>
            <a:r>
              <a:rPr lang="ar-SA" sz="2200" b="1" dirty="0">
                <a:solidFill>
                  <a:schemeClr val="bg1"/>
                </a:solidFill>
              </a:rPr>
              <a:t>نرى الأشياء من حولنا نستعين بعضو </a:t>
            </a:r>
            <a:r>
              <a:rPr lang="ar-SA" sz="2200" b="1" dirty="0" smtClean="0">
                <a:solidFill>
                  <a:schemeClr val="bg1"/>
                </a:solidFill>
              </a:rPr>
              <a:t>:</a:t>
            </a:r>
            <a:endParaRPr lang="he-IL" sz="2200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96" y="357166"/>
            <a:ext cx="264320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smtClean="0">
                <a:solidFill>
                  <a:schemeClr val="bg1"/>
                </a:solidFill>
              </a:rPr>
              <a:t>7.من هو العضو </a:t>
            </a:r>
            <a:r>
              <a:rPr lang="ar-SA" sz="2200" b="1" dirty="0" err="1" smtClean="0">
                <a:solidFill>
                  <a:schemeClr val="bg1"/>
                </a:solidFill>
              </a:rPr>
              <a:t>المسؤول</a:t>
            </a:r>
            <a:r>
              <a:rPr lang="ar-SA" sz="2200" b="1" dirty="0" smtClean="0">
                <a:solidFill>
                  <a:schemeClr val="bg1"/>
                </a:solidFill>
              </a:rPr>
              <a:t> عن حاسة السمع؟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059832" y="2564904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200" b="1" dirty="0" smtClean="0">
                <a:solidFill>
                  <a:schemeClr val="bg1"/>
                </a:solidFill>
              </a:rPr>
              <a:t>بواسطة الأذن نستوعب: 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sodahead.com/polls/001613141/381193082_CheckMarkX_answer_2_x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57166"/>
            <a:ext cx="7429552" cy="6357982"/>
          </a:xfrm>
          <a:prstGeom prst="rect">
            <a:avLst/>
          </a:prstGeom>
          <a:noFill/>
        </p:spPr>
      </p:pic>
      <p:sp>
        <p:nvSpPr>
          <p:cNvPr id="3" name="חץ ימינה 2">
            <a:hlinkClick r:id="rId3" action="ppaction://hlinksldjump"/>
          </p:cNvPr>
          <p:cNvSpPr/>
          <p:nvPr/>
        </p:nvSpPr>
        <p:spPr>
          <a:xfrm>
            <a:off x="6588224" y="5517232"/>
            <a:ext cx="1944216" cy="11521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العودة إلى السؤال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18.gulfup.com/2012-01-29/1327847385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מלבן 12"/>
          <p:cNvSpPr/>
          <p:nvPr/>
        </p:nvSpPr>
        <p:spPr>
          <a:xfrm>
            <a:off x="3071802" y="285728"/>
            <a:ext cx="2928958" cy="22860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/>
          <p:cNvSpPr/>
          <p:nvPr/>
        </p:nvSpPr>
        <p:spPr>
          <a:xfrm>
            <a:off x="3071802" y="2571744"/>
            <a:ext cx="2928958" cy="22860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אליפסה 24">
            <a:hlinkClick r:id="rId4" action="ppaction://hlinksldjump" highlightClick="1">
              <a:snd r:embed="rId5" name="explode.wav"/>
            </a:hlinkClick>
          </p:cNvPr>
          <p:cNvSpPr/>
          <p:nvPr/>
        </p:nvSpPr>
        <p:spPr>
          <a:xfrm>
            <a:off x="4714876" y="114298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الأذن </a:t>
            </a:r>
            <a:endParaRPr lang="he-IL" dirty="0"/>
          </a:p>
        </p:txBody>
      </p:sp>
      <p:sp>
        <p:nvSpPr>
          <p:cNvPr id="26" name="אליפסה 25">
            <a:hlinkClick r:id="rId6" action="ppaction://hlinksldjump" highlightClick="1">
              <a:snd r:embed="rId7" name="applause.wav"/>
            </a:hlinkClick>
          </p:cNvPr>
          <p:cNvSpPr/>
          <p:nvPr/>
        </p:nvSpPr>
        <p:spPr>
          <a:xfrm>
            <a:off x="3357554" y="114298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العين</a:t>
            </a:r>
            <a:endParaRPr lang="he-IL" dirty="0"/>
          </a:p>
        </p:txBody>
      </p:sp>
      <p:sp>
        <p:nvSpPr>
          <p:cNvPr id="27" name="אליפסה 26">
            <a:hlinkClick r:id="rId4" action="ppaction://hlinksldjump" highlightClick="1">
              <a:snd r:embed="rId5" name="explode.wav"/>
            </a:hlinkClick>
          </p:cNvPr>
          <p:cNvSpPr/>
          <p:nvPr/>
        </p:nvSpPr>
        <p:spPr>
          <a:xfrm>
            <a:off x="4714876" y="178592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الأنف</a:t>
            </a:r>
            <a:endParaRPr lang="he-IL" dirty="0"/>
          </a:p>
        </p:txBody>
      </p:sp>
      <p:sp>
        <p:nvSpPr>
          <p:cNvPr id="28" name="אליפסה 27">
            <a:hlinkClick r:id="rId4" action="ppaction://hlinksldjump" highlightClick="1">
              <a:snd r:embed="rId5" name="explode.wav"/>
            </a:hlinkClick>
          </p:cNvPr>
          <p:cNvSpPr/>
          <p:nvPr/>
        </p:nvSpPr>
        <p:spPr>
          <a:xfrm>
            <a:off x="3357554" y="178592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الفم</a:t>
            </a:r>
            <a:endParaRPr lang="he-IL" dirty="0"/>
          </a:p>
        </p:txBody>
      </p:sp>
      <p:sp>
        <p:nvSpPr>
          <p:cNvPr id="37" name="אליפסה 36"/>
          <p:cNvSpPr/>
          <p:nvPr/>
        </p:nvSpPr>
        <p:spPr>
          <a:xfrm>
            <a:off x="4644008" y="3284984"/>
            <a:ext cx="1296144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الأصوات </a:t>
            </a:r>
            <a:endParaRPr lang="he-IL" dirty="0"/>
          </a:p>
        </p:txBody>
      </p:sp>
      <p:sp>
        <p:nvSpPr>
          <p:cNvPr id="38" name="אליפסה 37"/>
          <p:cNvSpPr/>
          <p:nvPr/>
        </p:nvSpPr>
        <p:spPr>
          <a:xfrm>
            <a:off x="3347864" y="328498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الأشكال</a:t>
            </a:r>
            <a:endParaRPr lang="he-IL" dirty="0"/>
          </a:p>
        </p:txBody>
      </p:sp>
      <p:sp>
        <p:nvSpPr>
          <p:cNvPr id="41" name="אליפסה 40"/>
          <p:cNvSpPr/>
          <p:nvPr/>
        </p:nvSpPr>
        <p:spPr>
          <a:xfrm>
            <a:off x="4714876" y="400050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الألوان</a:t>
            </a:r>
            <a:endParaRPr lang="he-IL" dirty="0"/>
          </a:p>
        </p:txBody>
      </p:sp>
      <p:sp>
        <p:nvSpPr>
          <p:cNvPr id="42" name="אליפסה 41"/>
          <p:cNvSpPr/>
          <p:nvPr/>
        </p:nvSpPr>
        <p:spPr>
          <a:xfrm>
            <a:off x="3357554" y="400050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المناظر</a:t>
            </a:r>
            <a:endParaRPr lang="he-IL" dirty="0"/>
          </a:p>
        </p:txBody>
      </p:sp>
      <p:sp>
        <p:nvSpPr>
          <p:cNvPr id="59" name="TextBox 58"/>
          <p:cNvSpPr txBox="1"/>
          <p:nvPr/>
        </p:nvSpPr>
        <p:spPr>
          <a:xfrm>
            <a:off x="2699792" y="332656"/>
            <a:ext cx="316835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smtClean="0">
                <a:solidFill>
                  <a:schemeClr val="bg1"/>
                </a:solidFill>
              </a:rPr>
              <a:t>8.لكي </a:t>
            </a:r>
            <a:r>
              <a:rPr lang="ar-SA" sz="2200" b="1" dirty="0">
                <a:solidFill>
                  <a:schemeClr val="bg1"/>
                </a:solidFill>
              </a:rPr>
              <a:t>نرى الأشياء من حولنا نستعين بعضو </a:t>
            </a:r>
            <a:r>
              <a:rPr lang="ar-SA" sz="2200" b="1" dirty="0" smtClean="0">
                <a:solidFill>
                  <a:schemeClr val="bg1"/>
                </a:solidFill>
              </a:rPr>
              <a:t>:</a:t>
            </a:r>
            <a:endParaRPr lang="he-IL" sz="2200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059832" y="2564904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200" b="1" dirty="0" smtClean="0">
                <a:solidFill>
                  <a:schemeClr val="bg1"/>
                </a:solidFill>
              </a:rPr>
              <a:t>بواسطة الأذن نستوعب: 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lazayem.com/a(100)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larab.net/data/news/thinking-boy-gi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786190"/>
            <a:ext cx="2857520" cy="2928958"/>
          </a:xfrm>
          <a:prstGeom prst="rect">
            <a:avLst/>
          </a:prstGeom>
          <a:noFill/>
        </p:spPr>
      </p:pic>
      <p:sp>
        <p:nvSpPr>
          <p:cNvPr id="3" name="מלבן מעוגל 2"/>
          <p:cNvSpPr/>
          <p:nvPr/>
        </p:nvSpPr>
        <p:spPr>
          <a:xfrm>
            <a:off x="3286116" y="571480"/>
            <a:ext cx="5500726" cy="7143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dirty="0" smtClean="0"/>
              <a:t>أهداف اللعبة تعليمية: </a:t>
            </a:r>
            <a:endParaRPr lang="he-IL" sz="5400" dirty="0"/>
          </a:p>
        </p:txBody>
      </p:sp>
      <p:sp>
        <p:nvSpPr>
          <p:cNvPr id="6" name="מלבן 5"/>
          <p:cNvSpPr/>
          <p:nvPr/>
        </p:nvSpPr>
        <p:spPr>
          <a:xfrm>
            <a:off x="1071538" y="1500174"/>
            <a:ext cx="7643866" cy="22145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buFont typeface="Arial" pitchFamily="34" charset="0"/>
              <a:buChar char="•"/>
            </a:pPr>
            <a:r>
              <a:rPr lang="ar-SA" sz="2800" b="1" dirty="0" smtClean="0">
                <a:solidFill>
                  <a:schemeClr val="tx1"/>
                </a:solidFill>
              </a:rPr>
              <a:t>أن يكتشف الطالب عنوان الدرس بقدراته الذاتية.</a:t>
            </a:r>
          </a:p>
          <a:p>
            <a:pPr>
              <a:buFont typeface="Arial" pitchFamily="34" charset="0"/>
              <a:buChar char="•"/>
            </a:pPr>
            <a:r>
              <a:rPr lang="ar-SA" sz="2800" b="1" dirty="0" smtClean="0">
                <a:solidFill>
                  <a:schemeClr val="tx1"/>
                </a:solidFill>
              </a:rPr>
              <a:t>أن ينمي الطالب حب الاستطلاع لديه لمعرفة واكتشاف الصورة النهائية </a:t>
            </a:r>
            <a:r>
              <a:rPr lang="ar-SA" sz="2800" b="1" dirty="0" err="1" smtClean="0">
                <a:solidFill>
                  <a:schemeClr val="tx1"/>
                </a:solidFill>
              </a:rPr>
              <a:t>للبازل</a:t>
            </a:r>
            <a:r>
              <a:rPr lang="ar-SA" sz="2800" b="1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ar-SA" sz="2800" b="1" dirty="0" smtClean="0">
                <a:solidFill>
                  <a:schemeClr val="tx1"/>
                </a:solidFill>
              </a:rPr>
              <a:t>أن يستنتج الطالب علاقة عنوان درسنا بالصورة النهائية للعبة </a:t>
            </a:r>
            <a:r>
              <a:rPr lang="ar-SA" sz="2800" b="1" dirty="0" err="1" smtClean="0">
                <a:solidFill>
                  <a:schemeClr val="tx1"/>
                </a:solidFill>
              </a:rPr>
              <a:t>البازل</a:t>
            </a:r>
            <a:r>
              <a:rPr lang="ar-SA" sz="2800" b="1" dirty="0" smtClean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18.gulfup.com/2012-01-29/1327847385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מלבן 14"/>
          <p:cNvSpPr/>
          <p:nvPr/>
        </p:nvSpPr>
        <p:spPr>
          <a:xfrm>
            <a:off x="3071802" y="2571744"/>
            <a:ext cx="2928958" cy="22860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אליפסה 36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4644008" y="3284984"/>
            <a:ext cx="1296144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الأصوات </a:t>
            </a:r>
            <a:endParaRPr lang="he-IL" dirty="0"/>
          </a:p>
        </p:txBody>
      </p:sp>
      <p:sp>
        <p:nvSpPr>
          <p:cNvPr id="38" name="אליפסה 37">
            <a:hlinkClick r:id="rId6" action="ppaction://hlinksldjump" highlightClick="1">
              <a:snd r:embed="rId7" name="explode.wav"/>
            </a:hlinkClick>
          </p:cNvPr>
          <p:cNvSpPr/>
          <p:nvPr/>
        </p:nvSpPr>
        <p:spPr>
          <a:xfrm>
            <a:off x="3347864" y="328498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الأشكال</a:t>
            </a:r>
            <a:endParaRPr lang="he-IL" dirty="0"/>
          </a:p>
        </p:txBody>
      </p:sp>
      <p:sp>
        <p:nvSpPr>
          <p:cNvPr id="41" name="אליפסה 40">
            <a:hlinkClick r:id="rId6" action="ppaction://hlinksldjump" highlightClick="1">
              <a:snd r:embed="rId7" name="explode.wav"/>
            </a:hlinkClick>
          </p:cNvPr>
          <p:cNvSpPr/>
          <p:nvPr/>
        </p:nvSpPr>
        <p:spPr>
          <a:xfrm>
            <a:off x="4714876" y="400050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الألوان</a:t>
            </a:r>
            <a:endParaRPr lang="he-IL" dirty="0"/>
          </a:p>
        </p:txBody>
      </p:sp>
      <p:sp>
        <p:nvSpPr>
          <p:cNvPr id="42" name="אליפסה 41">
            <a:hlinkClick r:id="rId6" action="ppaction://hlinksldjump" highlightClick="1">
              <a:snd r:embed="rId7" name="explode.wav"/>
            </a:hlinkClick>
          </p:cNvPr>
          <p:cNvSpPr/>
          <p:nvPr/>
        </p:nvSpPr>
        <p:spPr>
          <a:xfrm>
            <a:off x="3357554" y="400050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المناظر</a:t>
            </a:r>
            <a:endParaRPr lang="he-IL" dirty="0"/>
          </a:p>
        </p:txBody>
      </p:sp>
      <p:sp>
        <p:nvSpPr>
          <p:cNvPr id="62" name="TextBox 61"/>
          <p:cNvSpPr txBox="1"/>
          <p:nvPr/>
        </p:nvSpPr>
        <p:spPr>
          <a:xfrm>
            <a:off x="3059832" y="2564904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200" b="1" dirty="0" smtClean="0">
                <a:solidFill>
                  <a:schemeClr val="bg1"/>
                </a:solidFill>
              </a:rPr>
              <a:t>بواسطة الأذن نستوعب: 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_q55IAXO7Yv8/SwFMQbwRKcI/AAAAAAAAApE/s5YkW_Wr7VI/s1600/worri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03848" y="357301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 smtClean="0"/>
              <a:t>حاول مرة أخرى</a:t>
            </a:r>
            <a:endParaRPr lang="en-US" sz="3200" dirty="0"/>
          </a:p>
        </p:txBody>
      </p:sp>
      <p:sp>
        <p:nvSpPr>
          <p:cNvPr id="4" name="חץ ימינה 3"/>
          <p:cNvSpPr/>
          <p:nvPr/>
        </p:nvSpPr>
        <p:spPr>
          <a:xfrm>
            <a:off x="6372200" y="5877272"/>
            <a:ext cx="2520280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العودة إلى السؤال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18.gulfup.com/2012-01-29/1327847385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1500174"/>
            <a:ext cx="842968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4400" dirty="0" smtClean="0">
                <a:solidFill>
                  <a:schemeClr val="bg1"/>
                </a:solidFill>
              </a:rPr>
              <a:t>من يريد أن يصف ماذا يرى في الصورة؟</a:t>
            </a:r>
            <a:endParaRPr lang="he-IL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071538" y="3214686"/>
            <a:ext cx="78581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* الكائنات الحية تُرسل معلومات للبيئة.</a:t>
            </a:r>
            <a:endParaRPr lang="ar-SA" sz="44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תמונה 2" descr="777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5984" y="1357298"/>
            <a:ext cx="621510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</a:rPr>
              <a:t>من هُنا نستنتج أن :</a:t>
            </a:r>
            <a:endParaRPr lang="he-IL" sz="4000" b="1" dirty="0">
              <a:solidFill>
                <a:srgbClr val="FF0000"/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-1" y="2428868"/>
            <a:ext cx="8615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* الكائنات الحية تستقبل معلومات من البيئة</a:t>
            </a:r>
            <a:r>
              <a:rPr lang="ar-SA" sz="40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  <a:r>
              <a:rPr lang="en-US" sz="40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1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(ت</a:t>
            </a:r>
            <a:r>
              <a:rPr lang="ar-SA" sz="1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علمنا عنه في الدرس السابق).</a:t>
            </a:r>
            <a:endParaRPr lang="ar-SA" sz="16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3929066"/>
            <a:ext cx="2214578" cy="26631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תמונה 6" descr="husky-dogs_5B1_5D_1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46330">
            <a:off x="430659" y="457443"/>
            <a:ext cx="25400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תמונה 7" descr="5_12061769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2451">
            <a:off x="1931235" y="3915929"/>
            <a:ext cx="2056859" cy="2571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3alem.com/vb/imgcache/27951.imgcach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מלבן 3"/>
          <p:cNvSpPr/>
          <p:nvPr/>
        </p:nvSpPr>
        <p:spPr>
          <a:xfrm>
            <a:off x="1500166" y="1714488"/>
            <a:ext cx="63065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الكائنات الحية تستقبل  وترسل معلومات. </a:t>
            </a:r>
            <a:endParaRPr lang="he-IL" sz="3600" dirty="0"/>
          </a:p>
        </p:txBody>
      </p:sp>
      <p:sp>
        <p:nvSpPr>
          <p:cNvPr id="5" name="מלבן 4"/>
          <p:cNvSpPr/>
          <p:nvPr/>
        </p:nvSpPr>
        <p:spPr>
          <a:xfrm>
            <a:off x="2071670" y="4286256"/>
            <a:ext cx="554510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 smtClean="0">
                <a:ln/>
                <a:solidFill>
                  <a:schemeClr val="accent3"/>
                </a:solidFill>
              </a:rPr>
              <a:t>* الكائنات الحية تجري اتصالاً</a:t>
            </a:r>
            <a:endParaRPr lang="ar-SA" sz="4400" b="1" u="sng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חץ למטה 6"/>
          <p:cNvSpPr/>
          <p:nvPr/>
        </p:nvSpPr>
        <p:spPr>
          <a:xfrm>
            <a:off x="4143372" y="2643182"/>
            <a:ext cx="1143008" cy="150019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1500166" y="785794"/>
            <a:ext cx="6048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* الاتصال هو </a:t>
            </a:r>
            <a:r>
              <a:rPr lang="ar-SA" sz="5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علامة حياة!</a:t>
            </a:r>
            <a:endParaRPr lang="he-I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5856" y="53732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www.youtube.com/watch?v=1b_zy7D5Fjw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blog.huayuworld.org/gallery/7740/cute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000108"/>
            <a:ext cx="9001156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الكائنات الحية تستقبل معلومات من البيئة بواسطة </a:t>
            </a:r>
            <a:r>
              <a:rPr lang="ar-SA" sz="54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الحواس الخمس</a:t>
            </a:r>
            <a:endParaRPr lang="ar-SA" sz="54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+mn-lt"/>
              <a:cs typeface="+mn-cs"/>
            </a:endParaRPr>
          </a:p>
        </p:txBody>
      </p:sp>
      <p:pic>
        <p:nvPicPr>
          <p:cNvPr id="9" name="תמונה 8" descr="wq_sens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928934"/>
            <a:ext cx="3914208" cy="3205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log.huayuworld.org/gallery/7740/cute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מלבן 2"/>
          <p:cNvSpPr/>
          <p:nvPr/>
        </p:nvSpPr>
        <p:spPr>
          <a:xfrm>
            <a:off x="142844" y="642918"/>
            <a:ext cx="87911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* الكائنات الحية ترسل معلومات إلى البيئة بواسطة:</a:t>
            </a:r>
            <a:endParaRPr lang="ar-SA" sz="40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985921" y="1857364"/>
            <a:ext cx="3595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3600" b="1" dirty="0" smtClean="0">
                <a:solidFill>
                  <a:srgbClr val="FF0000"/>
                </a:solidFill>
              </a:rPr>
              <a:t>الصوت</a:t>
            </a:r>
            <a:r>
              <a:rPr lang="ar-JO" sz="3600" dirty="0" smtClean="0">
                <a:solidFill>
                  <a:srgbClr val="FF0000"/>
                </a:solidFill>
              </a:rPr>
              <a:t> مثل نباح الكلب</a:t>
            </a:r>
            <a:endParaRPr lang="he-IL" sz="3600" dirty="0">
              <a:solidFill>
                <a:srgbClr val="FF0000"/>
              </a:solidFill>
            </a:endParaRPr>
          </a:p>
        </p:txBody>
      </p:sp>
      <p:pic>
        <p:nvPicPr>
          <p:cNvPr id="5" name="תמונה 4" descr="barking do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785926"/>
            <a:ext cx="4214842" cy="3429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3alem.com/vb/imgcache/27951.imgcach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מלבן 2"/>
          <p:cNvSpPr/>
          <p:nvPr/>
        </p:nvSpPr>
        <p:spPr>
          <a:xfrm>
            <a:off x="2071670" y="2071678"/>
            <a:ext cx="585791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hlinkClick r:id="rId3"/>
              </a:rPr>
              <a:t>http://youtu.be/S5-D0f6nHSQ</a:t>
            </a:r>
            <a:endParaRPr lang="en-US" sz="3600" dirty="0" smtClean="0"/>
          </a:p>
          <a:p>
            <a:pPr algn="ctr"/>
            <a:endParaRPr lang="he-I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log.huayuworld.org/gallery/7740/cute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מלבן 2"/>
          <p:cNvSpPr/>
          <p:nvPr/>
        </p:nvSpPr>
        <p:spPr>
          <a:xfrm>
            <a:off x="142844" y="642918"/>
            <a:ext cx="87911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* الكائنات الحية ترسل معلومات إلى البيئة بواسطة:</a:t>
            </a:r>
            <a:endParaRPr lang="ar-SA" sz="40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206872" y="2000240"/>
            <a:ext cx="57102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3600" b="1" dirty="0" smtClean="0">
                <a:solidFill>
                  <a:srgbClr val="FF0000"/>
                </a:solidFill>
              </a:rPr>
              <a:t>الرائحة</a:t>
            </a:r>
            <a:r>
              <a:rPr lang="ar-JO" sz="3600" dirty="0" smtClean="0">
                <a:solidFill>
                  <a:srgbClr val="FF0000"/>
                </a:solidFill>
              </a:rPr>
              <a:t> مثل الأزهار تجذب الحشرات</a:t>
            </a:r>
            <a:r>
              <a:rPr lang="ar-SA" sz="3600" dirty="0" smtClean="0">
                <a:solidFill>
                  <a:srgbClr val="FF0000"/>
                </a:solidFill>
              </a:rPr>
              <a:t>.</a:t>
            </a:r>
            <a:endParaRPr lang="he-IL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quran-m.com/userfiles/image/fir/759px-European_honey_bee_extracts_nec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736"/>
            <a:ext cx="2857520" cy="21907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97461" y="3857628"/>
            <a:ext cx="71881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إفراز روائح </a:t>
            </a:r>
            <a:r>
              <a:rPr kumimoji="0" lang="ar-JO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مثل النمر لمعرفة الآخرين بمنطقته</a:t>
            </a: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ar-JO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://t2.gstatic.com/images?q=tbn:ANd9GcTW6O6fjDM072n-wfRxGcSC34hywJAjSEZC0Qys3gq07zwOhw7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214818"/>
            <a:ext cx="2085975" cy="21907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3alem.com/vb/imgcache/27951.imgcach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מלבן 2"/>
          <p:cNvSpPr/>
          <p:nvPr/>
        </p:nvSpPr>
        <p:spPr>
          <a:xfrm>
            <a:off x="928662" y="2428868"/>
            <a:ext cx="750099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hlinkClick r:id="rId3"/>
              </a:rPr>
              <a:t>http://www.youtube.com/watch?v=BY0C2oIPF0M</a:t>
            </a:r>
            <a:endParaRPr lang="ar-SA" sz="2800" dirty="0" smtClean="0"/>
          </a:p>
          <a:p>
            <a:endParaRPr lang="he-I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llery.moshax.com/data/media/2/MickMousew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142844" y="5000636"/>
            <a:ext cx="414340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 smtClean="0">
                <a:solidFill>
                  <a:schemeClr val="accent3"/>
                </a:solidFill>
              </a:rPr>
              <a:t>هيا نلعب</a:t>
            </a:r>
            <a:endParaRPr lang="he-IL" sz="80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log.huayuworld.org/gallery/7740/cute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מלבן 2"/>
          <p:cNvSpPr/>
          <p:nvPr/>
        </p:nvSpPr>
        <p:spPr>
          <a:xfrm>
            <a:off x="142844" y="642918"/>
            <a:ext cx="87911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* الكائنات الحية ترسل معلومات إلى البيئة بواسطة:</a:t>
            </a:r>
            <a:endParaRPr lang="ar-SA" sz="40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714348" y="1857364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3600" b="1" dirty="0" smtClean="0">
                <a:solidFill>
                  <a:srgbClr val="FF0000"/>
                </a:solidFill>
              </a:rPr>
              <a:t>الألوان</a:t>
            </a:r>
            <a:r>
              <a:rPr lang="ar-SA" sz="3600" b="1" dirty="0" smtClean="0">
                <a:solidFill>
                  <a:srgbClr val="FF0000"/>
                </a:solidFill>
              </a:rPr>
              <a:t> وحركات الجسم </a:t>
            </a:r>
            <a:r>
              <a:rPr lang="ar-JO" sz="3600" dirty="0" smtClean="0">
                <a:solidFill>
                  <a:srgbClr val="FF0000"/>
                </a:solidFill>
              </a:rPr>
              <a:t> مثل الطاووس لجذب الأنثى</a:t>
            </a:r>
            <a:r>
              <a:rPr lang="ar-SA" sz="3600" dirty="0" smtClean="0">
                <a:solidFill>
                  <a:srgbClr val="FF0000"/>
                </a:solidFill>
              </a:rPr>
              <a:t>.</a:t>
            </a:r>
            <a:endParaRPr lang="he-IL" sz="3600" dirty="0">
              <a:solidFill>
                <a:srgbClr val="FF0000"/>
              </a:solidFill>
            </a:endParaRPr>
          </a:p>
        </p:txBody>
      </p:sp>
      <p:pic>
        <p:nvPicPr>
          <p:cNvPr id="7" name="תמונה 6" descr="c37f6a76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2928934"/>
            <a:ext cx="3143272" cy="2735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3alem.com/vb/imgcache/27951.imgcach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מלבן 3"/>
          <p:cNvSpPr/>
          <p:nvPr/>
        </p:nvSpPr>
        <p:spPr>
          <a:xfrm>
            <a:off x="1214414" y="2428868"/>
            <a:ext cx="7178669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smtClean="0">
                <a:hlinkClick r:id="rId3"/>
              </a:rPr>
              <a:t>http://youtu.be/6SlgpOzWuFU</a:t>
            </a:r>
            <a:endParaRPr lang="en-US" sz="4000" dirty="0" smtClean="0"/>
          </a:p>
          <a:p>
            <a:endParaRPr lang="he-IL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log.huayuworld.org/gallery/7740/cute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6"/>
            <a:ext cx="9144000" cy="6858000"/>
          </a:xfrm>
          <a:prstGeom prst="rect">
            <a:avLst/>
          </a:prstGeom>
          <a:noFill/>
        </p:spPr>
      </p:pic>
      <p:sp>
        <p:nvSpPr>
          <p:cNvPr id="3" name="מלבן 2"/>
          <p:cNvSpPr/>
          <p:nvPr/>
        </p:nvSpPr>
        <p:spPr>
          <a:xfrm>
            <a:off x="142844" y="642918"/>
            <a:ext cx="87911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* الكائنات الحية ترسل معلومات إلى البيئة بواسطة:</a:t>
            </a:r>
            <a:endParaRPr lang="ar-SA" sz="40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357158" y="1428736"/>
            <a:ext cx="85011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sz="3600" dirty="0" smtClean="0"/>
              <a:t/>
            </a:r>
            <a:br>
              <a:rPr lang="ar-SA" sz="3600" dirty="0" smtClean="0"/>
            </a:br>
            <a:r>
              <a:rPr lang="ar-SA" sz="3600" dirty="0" smtClean="0"/>
              <a:t>الاتصال بواسطة ملمس الجسم </a:t>
            </a:r>
            <a:r>
              <a:rPr kumimoji="0" lang="ar-JO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مثل القطة تلحس جِرائها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ar-JO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AutoShape 3" descr="data:image/jpeg;base64,/9j/4AAQSkZJRgABAQAAAQABAAD/2wCEAAkGBhMSERUUExQUFBUVGBcYGBgXFxcYHBcYFxoYFxgYFhYcHCYeFxwjGhQUHy8gJCcpLCwsFR4xNTAqNSYrLCkBCQoKDgwOGg8PGiwcHBwpKSkpLCkpKSwpKSksLCwpKSkpKSwpKSksKSksLCwpKSkpLCksLCwsLCksLCwsLCosLP/AABEIAMIBAwMBIgACEQEDEQH/xAAcAAACAgMBAQAAAAAAAAAAAAAFBgMEAAIHAQj/xAA+EAABAgQEAwYEBQIGAgMBAAABAhEAAwQhBRIxQQZRYRMicYGRoTKx0fAHFCPB4UJSFTNigpLxcqJDU7Il/8QAGgEAAwEBAQEAAAAAAAAAAAAAAQIDAAQFBv/EACMRAAICAgICAgMBAAAAAAAAAAABAhEhMQMSQVETIgQyYUL/2gAMAwEAAhEDEQA/AOuYhNZjGScRGUwPqppULwCxXFxJQQDePM7u8HXOKUP6EMX4kTLGt+UCcH4s7aZlIA5Qn1dUVgkm5iThf/OHjDuNKzmUrZ0+bShQeB9LQ98taC0tfdEWKKl1MT6Xo74czjDJT/L5WIET/mHEEV0zwCxFCpZcaQZRcQQmuTZJJWpRLqCWtfQkwp8Ty5iJhcMTpyUOaTBsVqSlT6ggkW0NtDF4oRNl5FjMg6aEpPNJ1EdHGvqjn5V2doWsDWAnvawdkTxAatw4yDlWbH4F6BXToekC5lUsK7hcxOUMklJxJuL66ZKQVSxmP3eAn4dYiuapZmElWbfbwhrUDMlfqBjy5iAuD0IkTV5QACpx4RLxR28XJayPs2Yw8ohppbl4pfms0FaIho1ZBdm6pVoqLpIIqWBFdc8Q1BsqfliImkziIsdumIVkHcRkg3YQp6sGJZ9SlKSSbQDnViZYcqEVZFaucSsj9If5Y/vI/rP+l9OevKHirISitm2KTiXI+JXh3U7AcidTAaVgoqZRSvvZVKu7s7HWLVctTHvAO+6SSfOC/CtORJdTqKiS5IPyAEWksUbSsR0cJGRMzIJDQx0NaQGJg9iNG72hfXgygp3MGHHF5bFcvSNsWUVIJF7Ry7FknMY65LozlaE3i3DpaA7MYWXFn6hhP2c2rYEzVwVxI3LXgUtHOMk1stdg+oiKm+KL0yTEaZDGKqWCThkYqap7oj2BaJ1oyFsNHejxShSHGsIuM4mpay/OIBRzZY3IiGQLuYhGFOzlcrPVzyzQw8KI/UEL7ZiANzaOj8O8P9kgKVqQ8DleKQYLIwySwEEJVYAmAq6tOnKJJc5xaEjOi1JqmH5VUCIo18wKLcogQskOIrqWSS8POdoMYEH5JLqsO+CDvrzEQ0KUpDAm1iMrD0MXkIJsHjddCynKteXvD8bbAl1wzyfLTMQUTBnQeYII6iE6uwddKvOklckmygxy9F8j7Q6LXl0c+cUaicXbKFIXYg6HXW0UdaYKFs8QoUpKQC5D82PX3iCepAXfO7Amz5Tf6+0a1eAmTPC5YLH4U9SCwcdX9Yu1U7spS5i+6kAFQYaE38D3j6CAoIN0UZWPJQMqnLFnA1L2t5iCyOLEhD6MNDY9LQqiryyFqUk55inBA/qU7Nyy5gCeaoCS5EybNuTo6i4OUoKh6DKfSN8cbGUmPi+MC5BQoAByRfdreJeLEriNMxbAn7Bf5e8ClYOr8igAHO+Y89WZ+bK9Xg/Kw5KWlZXysQf9LWv4g+sH40B8jLtHlZ9yx9or45iKZUtRT8QG2t7fvFqZqAOQjU4ekDOsOrluW0v5w1InfkDS6Lt2XMBEtha4Us/266aPBkd5tGFgALAbAeEBBXqmTjm+AWGwGzdT0EXRjUtFswJ5At7fxATQ7iwn+WB5HxEFpMsJSALMIB0mJlZFiH58oKfnIMmmLTJlzbx4pSeUVl1F4jXOEReB/BIqcA8KXFMgzEmDVRU3itUkFN2jp/Gl9skJnLcQwYjUQFnYWeUdTrKFMxmaA1VgYGgj1JccZE48rRzmdQNFJcpodMRwvLrAVeGZjaOTk/F9HRHmALR7BtWAnrGRH4GP8qOuz8FVo1hAirwCxNrXMdBWgMYWKmayjyjzXJoaPAurFanpAlaS1gRD6cZlhDuGaFispMxDBokosHWsMS0UklLJzK4sim1SpkzuuxMN9BKZIeBlFgqZZc3gxLme0TopFZLaCwjwSwTaK35i8WET20hsMqXkMkWEV5wKtPrFCdVGPKesL6xSM80K4NKyyuif4lF+cZ2eSxD9f3H0jYVB3e/3YxuuSVDqNvlFqJWyuqnCtRdx6AufK7+cDeIaVJl9m1pvd9Q8E508BIVqytPDUeLP79IGY2rMiWoXAUCPmPW4hgAPHsOVJ7MJykgqzDfvPlYf7R5iM4Z4VKQtS/jWRnsLBbqYHe6eX9Ub8bT0idIBIAWoZrkdwG99nv6QxYRPBpwo6ke4t9YwzeAbRKUuumIUO4lDDkczajnb7tDKUB7+Xt9PeBdKHJmEN+4uP5giuf6nT0+sFCSNuzSHO/39YhKixs5Pmw5fe8ZMUQCebxgmtaAzIBrwvKsqSnW5b7ePWb+kBuTe14MT51v2EDqhC1Cxyj/SA/8AyPzgUOpHlJWFRYWbc5bjoAXglMBbY+UKn5yXJUrNNcgNe5B6qdyYt4FjZWm5zeXp4+URk3VlUlYWmK8oEYnXKlpeDJmAxSraULETbsWdoV1Y0tWkWq+pXk94t/4QkbRBiklpdthHT+PJRmjmd+QdheIvrBUTXhMpjlmEm0NVDMCg7x7TREH4rKsXhdppQBJhtrKYqs9vnAWtoynlBQTZKLbR7A8VojI1GOwVBOUhoFS8MzFyGhko6ZyXEWlUYY2EeBHivLPQlzVhCYvC1A/KN6FanIIYiHGXRhriKE/DGW4h/iIvktlJdPmEUVEpLQzppQzwNxGmsSBcRpceDKeQYjnFgaRSlrvFtM1hHJpnR2TK8+KlMs59WfzHr9Y2xCrATq3vEmDUx+JRd+TxTjhmw8ksUGZdNbb75RLLYWJbl9OsbGrShNzaEvEPxYoBMMvNNWoa9mhSh1vaOvBx5GPHlskkG5920PiPl6QPl03/APOy3KilZGpPeJYD2iiniyTWSiKeaiYsXyKcLHihTG3PSLoq1S5UlJSS6gCBs51PzhWxksC1xVSKWuTKPeSlMp9HIQohR00Zb+XjDRLfLJQmyVNYcmdvDr1hcxaUZlYlRcAAODZJHfYPo7lm/wBTbQyU81ImJK7ZfhuH0AIb72jDeC1xAsoSlCNVKA8hct5PFylpiA5F2vyA1bzJgNjla82U2jqJFr2+Qb5RJiPFNPTIabORLBG6u8ebDVUMhGqRbmTpillg4Gg+wwH3s0SSJC1fEAPvn9+cKsj8U8N/+4tp3kTAB1+HTrDhS4pKmJCkLSUqDgpKSD5iMCytPkl+n3trFOrlkpYFj93grUpCtPnr5xWnyWGw94zQUzlmK8NTTMZCswB0JAA3sDrDJgMiZLZKsxbzi3W0rKzIc3uA1/Ek6RNmYctPh+7xOi3YIpjFTYr086LDPEJKmUWVkjM6KdeXSYuqpYgqJIYwI4khZQVYOYYrVBKzeNqLiUgM8COMVBM8gHeBKJ9tY+k4/tE4pKnR0aTxICwcRBiOJpNn13hHpZxfWDsnCVTUWLKPOGaoXAZkYYFJBzAPGQozsKqZaijtPh6xkS7sPVn1SmWxeNiuNo1WmPMHPCqM1jUCI5jpL7QUwHqlNFSbr0MZOnl4yRPSbQLGoGVeHOXEUZ1KYYJrC8Cq+aCCIlPjTHhJi3iM05FAXO33/MFKGfM7suWD8N1Ku31gZiCVBJCAPr6RNhOKFyVAAWuxSPfWAishiqcLMyWUKU7gjlHLeAcLl/lqsqSkzkzpqFAi4ytlHz946oMQAGjj5QiY1gU+TVLrKFImonN+Yp3Ykj/5EEsH+7vYyVrBGduNHNCe0xKZkldlkSlsqlApUnL+oC5uq9tO8Y7Xgs41FJmV8YOUsBcjdtnBEIkilzzVTZdDWGYpnC0JQlJDtmmKLML84cPw9nTFUalzQE9rNWsAaZAyEhPMNLdzr5wLblkSCki7VUB7RW5yjqNdNeTe8R/lnUBr3syXuQ2vhZvXpBuTIJWXb6bjzYiNNF6afdvSHopZzz8ReJhQpCUsqeoEIfRCdCo82I03I6QsTOFB+VVOmhU2bMSFdoVH4ne/N7htoi42wSrxLEJy6eWVoltLdwB3RcXOr5ovYdMrpcnsJ9JU20UiWVg8hYsOcI0/8g5FKhSwFMucogSwhkoSWJLqbvKvudW0jpn4U4D+nNUCQBOWlPIhNrDTUt5QG4e4AqFLV3DTSlElSl5e0A3CEJJynbMohuUdVwsyKaUmVKypSgBIDuw6l9XvfnDVbtgjaIsQop6Q6ZrctPmRAGnx0hfZTT3uZs/lBnFMbDEJLnqeemsAqolitTZk39Njf5RmPH+lgHMbFx8/GPVnLASdjJHIaEEOXfpGlVi2ZHe12IP7XgD0HJc/ObeEX5KW1MAcGnqCbv0PMRLWY5ltBjxdnYJcjiqGRM5POAuNzFBKim9tIAI4oc22g1R4gmanrFJ8KSsSHI7OMY/MUqaSrWKEslwBDxx3hKU94WhF7VtNY74TXVNCzjkf+EeH5QZc3vE+g8Iba2dRyUOtk8jHPcL4rSikyq+MWHhF/GeI5VTQiWA80swGrwXK1ZHrbBOLYjLVOWUrJSTa8ZFqh/DGeuWlRUElQduUexH5F7LUz6VM6PJU/nEJT5REJraxyGoItESlvEIUSLGK6ZZfWCBI0UpjfSIFyu84jeomtYxH2lrQo5O+0D6uVFsTLXivNUFWMBsyAOKye6QGeIMMp1FJJbyH76/KLeIISg3JHhE2EpSlBIKi9+8S8IUsrS6lLFLKcahnPRiT7xCibMJKMqkjYkqBIH9oJ103EWTVqVMyhm9PPkfD3gnT4eEJcl7vcg68uUEV4MFYvLkuSq19EDckvfdhFemqQJvYpGVMsAD0tb7+pGUjvMynOhuRCfxxxUcPnJIl5irUk5U5eitzs0ECzgfUFk7A/f35Qv1eKgTAkJJUojTloVB9QBcwk4n+LawgkSkM2iltc9Rtf26tFjgniRNbUOErz5XUwBTLylmKuancM+kZStYHfG4/sNkujEqaVCwX3mA/q3fxsfWLNZNWzpNumrajfnEuIK7IB0qUCw7och92cW5wPqcWSk95gFWH0gk9lSaZpGxvYB7eN7ba+oiKolrAPeDbvq2+9vCK+I4ilKTlX5DXo19YDT+Iu1GVtLOFfMdPCFsdIM0a0HMEg33MXE4YkIOUMeZAJeFvD6/KsdoUaWIceQBHTZoZ5OJpYvGTMxBxmrGcp7wUk6lIHt4eMRUS1KIB73g0OONYIJzKlgP84AjD5slYK0hugt6wQ2GsNlFKMu31gRWU5mKKA+usH6SelYcOD1+sAMaxX8tNClDWHjPqJVsFV2ArlaORBbBz2MvPNUEhtzEOIcXyjLzFtNI5xj3E655Z2Tyjo/aORNMKcZ8VievKj4R7wpZo0EEcHwObUrCZaSeZ2HiYMUoo0pOTK1NIVMUEoBJOgjq/CnBaKUCZOAUs+iekW+GeCZdInMrvTGueXhBStK1IOXZtYjObksaGVReQzKWlh9I8ivJSrKHA0EZEB/qdFmLG8VJwBiZaHiNUtooSRWkzGPSLE7R4rER6ZxZjGDRUrZwUGMV6e8V6mYEKc+8Sy6gKDiFYxNMJTvaIZin0ERz64NzMCp2PoSps1/YQtmSLdZLUf6gkffK8Uk0IIIuermLdJMEwZtYv4fToHX75fUwA2DKbBJQI0Ct2F/Ml4NLwSQEgqC1kCwcn/wBRrHs2XewHiftvnESsVCe6VG3l7fVoKaA7ZNQy5SSls6WcAEHe5tE+P4RIq5Spc1AUkhrjS2oOxvA//GGAuejgeZeB9TxAlXeKiACRctp0eGTBTOSzOBJxxNNCs/pWUJgGspIseitEnr0juuDYdTUkoS5MpKQNkDXqTqTHHuION1Jq0TJaSoIcOP7f5ywzUvHMtYCgSktoS38ExsLRSalLY44tMQtnRPsoEFLj1Y6XhRxdFOhayuTKGYh1VCtW0yghR2ihiH4hBGpUW0IX/wDpIsfvk8c6xnimdUrUEkpG7KJd+ruYFgUaGLiaupncKlA6NKSoP5nXaAFLjqAvugq6nNfrZQgXT4WV3Ln7d4ZcC4cSEFSxv7aejtfrAopoL0HFS2GTLzLpYWDneL9NxbNJKihDbd0h7+NtotYLwwhQDAED21/iDVXw8hsoAAGX5v8AMD0jUK2iSixlSUZ5qUpDOW5ecS11SlSHbMkh2BZQ9S0CMZn5gES+8oBm2d0/F01ioOE58w9+aRYWT8v2vBFpFrCcXlTFKShTNZlhjbW4sYC8dJORyC3NresWJvDi6YgISVIYkudxcsRcOPlHk7NNkqKFFmulgR4FJsodYCDp2chr60kkPYRTCoO4xRSs5AT2K+TkoV4boPqPCAa5RBY/fhzjoyiUth3g/CU1NQELLJ3beO74RgkmRLAlgJAjimBI7ApWNdTHQcH4w7Syy0LFOb/g0l1QxYhVurKI3lpyJcxrSlPxFrwmfiLxl2STKlnvq1PIQZtfrEWMbyyXEfxGQiapIuElncRkcgVMJLnUxkJ0Q3f+H2n2sQTC+8R/mhEE6rEYVI3mMN4rTpgaIJlWIo1M0c28IVsdIp16lKzIXodDvC/IxqbIWUFPcG5YAf7jBisr8motz1hNxeqE1XxORo/sIUdIZK/GZeW6rn+0Oz9SwELtXiUmWHygr2znN/62T6gjxgAvEJkl37x5HQcz1MU5c4TCVr7oJ1J1/f0c/MAbqNOE4vPnTAVLUobJFkjYWsB4x0WgWEi5dXIaCOVYbWBNpeg1VoR0H9vuToSYb8H4iCwEISSrnt6mCJJDNU1+YlINwNBs/wB7REMJQ7quQPTwG0V6SlObMTc6+UV+IK2YUrRJ1IIKtgdGHMs59ISvLMvSIaDiGVNXNRYpllidk8rxLUYDImjMdOhsYR5GHLpaWYgA55y03PJNyflEOMVi8iFIUpLA6E7FhbyMZSG6+htquHJQQSyd2PIGBuKYRKyJmAJUm2YBgTsC/PaFtXF1TMR2YQVtZ0g+/lEMyXXGVkyFKS5u+8OHJWxbDkkEy3Ul9dx4xqnBOzQhYuHGa20NfCOGqmU6kKstOhI53GtmMTSaVYSqUpF2UwYe3NvHSMawThslCXL9xTZS392gPnZ4Z+EaAdkQq4zFne3Q/ehgBheDlUjs73P/ABu+42LF+kdDw6QyACzsHPPrBQsmVOGaYp7VH9q+74MG9v3gjiFIpVr3jTAqfItfU+xcge8MyACziGSJSlTFOVhaJKSojYO2phd4l407AMhBdyA+gazx0PEqdKgRsQR5GEbjPA5Sk51IcpuW1LOcvm7ROadFeKUW/sLHDfE86fUJ7WYSHsnb0gguu7GaZPInLb0hT4WCvzImN3QtlAf05iw8BtBvjOpKKhJDZiPZ9/vaFhdFuZLtSFbi6QZswsAlW/JX0PtC7S0ykKBWlwNj92hk4gqQoBYF+fOBP+MJLOOheKxkyEoorKxc5iUh08jqPrEsjiQpUDlgfXSh2ncFjo0MmB8ATqgBRKQNb6+ZGkVUqJ5JZn4kzMjJSxbWFKsqVzVFanJMOdd+H/YByQo8r25eZtbrB3DOHZUqSVKT3iNSND/pS8IqWgu3s5T2Z5H0jIaqmmlhZD7x7Bsb4j6LmzBFVRjdn6x5kMIAiUnlFc0xPSCKJPhEM5bQKDYBxHCCoFlQmYpg8xBYJNzqPZoe66vKAWHr93hZq+Kym2UW3+9IDHVi/U4SyXUXIFk7P/qO3gPaFzEEl8xN+TfIaAQaxPiYqcABjCxVViye7pGQwawyvGXKbeRJ+sOHD6UBsqtdn7x8jdo57hsu7qJHQEt7Xh+4VlJJK2WCAb5j7JAY+5g6EY5LnkMAD43+YEepnpIOgaIJZRrmzHlc+xiGokG6pYCjuNC/gYVgRlbISUkkZmBhKxGhmTpqJSU5ElQfoHuw8OcMhqpgBLnkxDN5Wbk94CYrLE5yCxGzueXe94UdDhmoqGWEFSB4lyYmpq+TUJeWjMObN7RyuVVBb0826kn9JR155Cfl6Q+cDoyS2zOx0cFvJo1uwuKUb8jLS4ehGiQl4C42jJNQpnFgOY/jp9hiK3ihiNHnT9/KHIoDin7JRJ/y1HMk8lHVPhcxep1EnuLfKWIf5+EeVEwAiXMHdWGB68j5Qt4RiapUyoSq+UX65bJPiUt6Rhtj9h6731EF0KtC1hM/LJQpRvlDmDNNVhWkOiMkST13gXidGJiL+XjFxdSCW5Rr2+0YKwc5wnh9VMtYKXzLJSq9xZgoDkXiLivBis522106ANDtPmG+3XWOd8YY+UKI7UqbRLAX12MJVFuzk7Yl4wFZhKHmTtFGgwwzJyUC4e5aJ0rK1LWTt/7KLAD1fyhhxDGJUhCJUoOWufr9iG0F5K0/CUpmdzvgWB1c8+vyjqHC1Jkp0Ahizl9X6wt8LUKVyxmSVPd9H6PyH3tDpIDBmAbaMhJvwLfFVSUfCATcty6mK+AUypssrUH5DQeJjziuWpakoCsiSQ7XJ5kn9h0hnoKIJlJSE5Q1hv8A7usED0c5xDAwZiiVF3/pAYdB4aRkONVWSULKSpRI1aMhcj9mPBUNo9M1xHiqciNAkveMIbhBiKZE6n5xXUYASnVUwIu0JvEWHJPwEGHidKcQk8WuhNvigMeIhVuHEG49IrCl5Fvf2iSoqlk3eNBmGhI+9+cFDhTB0ywXKc6tmc/v8o6HhWF9x1Zkk/0hRA8wG94WOEpBljtJiRe6evXSC87i5apglyUJU5ZzmI9LX84zEz4LNXRzZSsyBLWOSh8zp/3EcniNII7VPZKLgMHv4WP1gtJo1zbzCCNgl/QnWJpnDKFoKSAxG4HleFoFryAK7EELBOdBNmKAoK8SCL+8CZqmJfKDsxB8w37wSruDpsg55JzDUpNwNrfX+YHYlJJlBaUsQ4Zgcp0cDlGGSF3GacLAKT3nJtzF39BDL+HNeTmQognXqW13hOVVlKr82c9bfv7QV4WrEyZuYm5gDPR1f80EOVFvGJ6arEwFvCKtEUzUg2UD5xFi+OU9GnNMVkGzAknowh0iLNZ8rtc8pY6pO/2DA6Vw4O1zXLhlPqeb84GK/E2kVOTZabsVkBmJbvB8yQ45dWa8OMlTh/Mfe8FqgWR4nIKZJY6edt7RLh1YhMoEqAcb/OPalPdVyA9o+f8AG8YM+fOKllipQQCe6EgskAGwYAQ0V2YHo+gZGKySrKhSSRqxBI8d4sKG8c3/AAe4eWqYurmBkZShBYALUogqKQw7oZrWc20jqU6XbSC1TFsUeJasolKIsdt45RiuBzEJM6eouq4STfxIjtNYpKS6mATdzHJ+OsY/MTcqPgTYW16wpSImKqDlYc389vnE9NLKpiQbkqH/AFBeVwqtkqI0uXt1JJ02b1jbhukz1adwCS7N4m/SCxkdT4ew8plJCj47Dp5QYWQhJPKA1djaZakpAew6AdTArE+IVLmplS/hOpa58Pf2jaJ02WqP9eozqY5fhGuUcz1g5iNYUpZOpsPGKMqaiQhtPHV/s/8AceS5/amxOnL94xivLwlDd4Od7x7BQECzs3WMg0a2NqlGK63OsXZVVLWHSpJ8xEU1SBuPMwrCitJTeJJlOPCLCEdI1mSyYBiipAB5wE4mw5MyWTluLwyGm6wLxmalMtVwC25gDI4rXJQFFnBEU5ExWfQkRexJac6nG+oianXllgs/zjFqDtFXkBIUwSdGv+8MFDRIlPMzNzZIZuZCfvpCjSEhlIzKJ0sVN0IBtDXR0KZSe0nK1uE6AdNnHjAEYYkV8yZeSEkc1hQHy94LSJM0B1lPViT6E/vAalxAzbSENsDoL9R/OkMFFRTQP1iCCLudOcYmyBamdwCPHY/zCnjmFlJVMl3Cld5O4sxy89HbrDzMlSgWZx/3Hv8Ah0taWIYdebWPSM1Zk6PnviDDil5gLpf0NyxGuxML82cQkqBLgj0Mdh4s4BmKUVScqgQykj+tv6uWa0cwxbhefJChMRlvZ+T7fKDEdu1gffwr4gM0FCzpp97w+8S8My66lVKcJXZSFasoaPzGx8Y5FwHNTIBJZwbnp5x0Gj4uUSBLRmHMfzBuhHGznafwqxDtDLEkJBLGZnBQ3Mb+TR0vhSlnSZCZE8uuWohJ5y02T7ftDHSVilJ0N+UCsbnGQgVGRSgl8wSCS2ump0EGU3IEV4PcZqezlnN8KhlPgbfvA/AOBKNCO9LTMU7gzEgkfWFeu49TVrlyKdClLmENmsEkF3I5av0EdIl0QGUkuQA7e/gH/aFQzwi0malAygs2g0sOUUK7F0pSVZrDlEONYgiUgqVcDQG5PTxhHUqoqnIQmVL6jbcqP7CDYiijMd4hVOOVByp6ak+G8DqDhzKTNmiye9fp96RYp8PVm/SCltYrIYdQnYeAi1imG1MyWUsw1u7km1+W5g0U0LGKcRWZswd20u/36RnDpBmFRDOHLbDl8oMjgdQlhw6tT06DrFD8qmmCklQChqBz5dTGYceAiutQZiSohIDG/SwHTcxDNmp7cqS4HM/IWuYFLp1KUFkFtj/EWJU4dolwzWG5+/rAAF62oIUNQLeb7+GsM2CUjS4E4jThUsEIYm7/AFb0gnSzVIpx/UW0+sEV6IKrEEpWQVC3j+wjIE/4cV95RublgSPIxkbIKOu/4ZJI+BN+kBcV4Ep51++g7FKjbyMHkGJAIv1skpNCL/gOIUpeROE9Avkmat0Me4b+In6vY1UlclWgJBy+Z2h3JivUUaJgZaQoHVxCPj9Dqd7B9XiCcrpuGdxeOacUVK5hJCienKOiVnDfcyyVZQzBKnIHhuIQccwqfT/5klRT/fL74H/kGcRJxaKwaESfKvd4N0MntJLAAKHuIpT6iUSdD98ou4BUDMw9oSyoW4JphnXMJbs7a2D+8GZyRNnAfEHBAOnI730/thNw/EzLnrZmLjvOACND49YbOD63NOOYpKmNmvy11OsER+x/pJKJCAXAAHQem0RrxLPm0tfvEMBzceB9Iiq5wURKZyoF76D5xWNT2SUuD32DNdkEEE/+Rf8A5RRRTVkgl+WAuS77fSPVrDnMQwD6i3j6GKf5tYUVEEsym5vYJ8Xc9Lc42mzTmA1zDIotyuVemYf7hA6LyzWwrIkAm5uAC3S7R5UYfTzQUqSlXMWLP8or0tcWdQLqIGmw7o9WKv8AdGqq5s6gSkFSW1DgIAOz6+pDRlHLQuRerPwqkKJMoGV0GkAJ/DFRIW0ogpTuD4i4PUH0h8RiynF1Akosf7WTmJ6/GX5t4RpLq27NypgJjgg8wRZrBnh1FVk1sVMMxualXZrSpZBZ7WOjWNzF7EeJChByst7MC9/Xx9It1mGpKc4Syj2hdi4Cipj6KBbWFc06ki5TYKy7spiEk20BI19I3ReApi1Iwiq/MmokoRLexIyp+I8g2vP1h0oq6rCXmFJu2u+4Ae9rwKRiswD4Qp8gISfiPfSrLz7hRfnBCVR1Ewh1FIKgEskklKUrBUXsMylb7NA+Mo52Ca4zKieEF3Bv/aOnytf5w202CKWkJUSlAAdPP/yIuTHtLgeVQcGxCrC5PMl7wcEwAWfzhUibkU5VCiWGSLDy9OUazeZESqJMVFomKJcADm/7CGFKWJ1YCC5y+GvrHLccIWvKNNvLSOh43ISAxJvrdh5wsz8OSA6RfbzhWUi6PMPV+mEkDujp7vG0vDDnBSOtrj+IkojkTcWOraxlFXDtAHJGg63u8YwwGkdLXPrt84lqpJMsJvf2ixKlMBE8pAMAFkUjDUJSAE6CMi+EeEZD0LbGOUYsJMexkXWyRqqI4yMgMJ48aTIyMjGOf/iFhcnK/ZS355Ev6tHEsWSEr7vd8LRkZE5bKPRPgM5RmodRN+Z6x1ngY98ne0ZGRF7KvQ4P+qfAQJ4gWe0lXPxCMjIzFWxjpx3I3ItGRkAxLKNzFGqWc+pjIyFAjQHvRuFXEexkBjEyT3TCjiModqbDfbpGRkUiKNOC0UtMvMEIBbUJAO27RaUohJaMjIZk5FJU9WU95XqYA4hVrY99X/IxkZCiliXPVl+JXqY3M9WX4j6mMjI3kzAGMzCQXJN+cL06eq/eVvuYyMhgojROU2p0VudgY8w9ZcXPxfsIyMhRxxlzTzPr4xXmVCgQylDXcxkZAFKM3EZrn9SZ/wA1fWMjIyKCH//Z"/>
          <p:cNvSpPr>
            <a:spLocks noChangeAspect="1" noChangeArrowheads="1"/>
          </p:cNvSpPr>
          <p:nvPr/>
        </p:nvSpPr>
        <p:spPr bwMode="auto">
          <a:xfrm>
            <a:off x="8672513" y="-895350"/>
            <a:ext cx="2466975" cy="1847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3253" name="AutoShape 5" descr="data:image/jpeg;base64,/9j/4AAQSkZJRgABAQAAAQABAAD/2wCEAAkGBhMSERUUExQUFBUVGBcYGBgXFxcYHBcYFxoYFxgYFhYcHCYeFxwjGhQUHy8gJCcpLCwsFR4xNTAqNSYrLCkBCQoKDgwOGg8PGiwcHBwpKSkpLCkpKSwpKSksLCwpKSkpKSwpKSksKSksLCwpKSkpLCksLCwsLCksLCwsLCosLP/AABEIAMIBAwMBIgACEQEDEQH/xAAcAAACAgMBAQAAAAAAAAAAAAAFBgMEAAIHAQj/xAA+EAABAgQEAwYEBQIGAgMBAAABAhEAAwQhBRIxQQZRYRMicYGRoTKx0fAHFCPB4UJSFTNigpLxcqJDU7Il/8QAGgEAAwEBAQEAAAAAAAAAAAAAAQIDAAQFBv/EACMRAAICAgICAgMBAAAAAAAAAAABAhEhMQMSQVETIgQyYUL/2gAMAwEAAhEDEQA/AOuYhNZjGScRGUwPqppULwCxXFxJQQDePM7u8HXOKUP6EMX4kTLGt+UCcH4s7aZlIA5Qn1dUVgkm5iThf/OHjDuNKzmUrZ0+bShQeB9LQ98taC0tfdEWKKl1MT6Xo74czjDJT/L5WIET/mHEEV0zwCxFCpZcaQZRcQQmuTZJJWpRLqCWtfQkwp8Ty5iJhcMTpyUOaTBsVqSlT6ggkW0NtDF4oRNl5FjMg6aEpPNJ1EdHGvqjn5V2doWsDWAnvawdkTxAatw4yDlWbH4F6BXToekC5lUsK7hcxOUMklJxJuL66ZKQVSxmP3eAn4dYiuapZmElWbfbwhrUDMlfqBjy5iAuD0IkTV5QACpx4RLxR28XJayPs2Yw8ohppbl4pfms0FaIho1ZBdm6pVoqLpIIqWBFdc8Q1BsqfliImkziIsdumIVkHcRkg3YQp6sGJZ9SlKSSbQDnViZYcqEVZFaucSsj9If5Y/vI/rP+l9OevKHirISitm2KTiXI+JXh3U7AcidTAaVgoqZRSvvZVKu7s7HWLVctTHvAO+6SSfOC/CtORJdTqKiS5IPyAEWksUbSsR0cJGRMzIJDQx0NaQGJg9iNG72hfXgygp3MGHHF5bFcvSNsWUVIJF7Ry7FknMY65LozlaE3i3DpaA7MYWXFn6hhP2c2rYEzVwVxI3LXgUtHOMk1stdg+oiKm+KL0yTEaZDGKqWCThkYqap7oj2BaJ1oyFsNHejxShSHGsIuM4mpay/OIBRzZY3IiGQLuYhGFOzlcrPVzyzQw8KI/UEL7ZiANzaOj8O8P9kgKVqQ8DleKQYLIwySwEEJVYAmAq6tOnKJJc5xaEjOi1JqmH5VUCIo18wKLcogQskOIrqWSS8POdoMYEH5JLqsO+CDvrzEQ0KUpDAm1iMrD0MXkIJsHjddCynKteXvD8bbAl1wzyfLTMQUTBnQeYII6iE6uwddKvOklckmygxy9F8j7Q6LXl0c+cUaicXbKFIXYg6HXW0UdaYKFs8QoUpKQC5D82PX3iCepAXfO7Amz5Tf6+0a1eAmTPC5YLH4U9SCwcdX9Yu1U7spS5i+6kAFQYaE38D3j6CAoIN0UZWPJQMqnLFnA1L2t5iCyOLEhD6MNDY9LQqiryyFqUk55inBA/qU7Nyy5gCeaoCS5EybNuTo6i4OUoKh6DKfSN8cbGUmPi+MC5BQoAByRfdreJeLEriNMxbAn7Bf5e8ClYOr8igAHO+Y89WZ+bK9Xg/Kw5KWlZXysQf9LWv4g+sH40B8jLtHlZ9yx9or45iKZUtRT8QG2t7fvFqZqAOQjU4ekDOsOrluW0v5w1InfkDS6Lt2XMBEtha4Us/266aPBkd5tGFgALAbAeEBBXqmTjm+AWGwGzdT0EXRjUtFswJ5At7fxATQ7iwn+WB5HxEFpMsJSALMIB0mJlZFiH58oKfnIMmmLTJlzbx4pSeUVl1F4jXOEReB/BIqcA8KXFMgzEmDVRU3itUkFN2jp/Gl9skJnLcQwYjUQFnYWeUdTrKFMxmaA1VgYGgj1JccZE48rRzmdQNFJcpodMRwvLrAVeGZjaOTk/F9HRHmALR7BtWAnrGRH4GP8qOuz8FVo1hAirwCxNrXMdBWgMYWKmayjyjzXJoaPAurFanpAlaS1gRD6cZlhDuGaFispMxDBokosHWsMS0UklLJzK4sim1SpkzuuxMN9BKZIeBlFgqZZc3gxLme0TopFZLaCwjwSwTaK35i8WET20hsMqXkMkWEV5wKtPrFCdVGPKesL6xSM80K4NKyyuif4lF+cZ2eSxD9f3H0jYVB3e/3YxuuSVDqNvlFqJWyuqnCtRdx6AufK7+cDeIaVJl9m1pvd9Q8E508BIVqytPDUeLP79IGY2rMiWoXAUCPmPW4hgAPHsOVJ7MJykgqzDfvPlYf7R5iM4Z4VKQtS/jWRnsLBbqYHe6eX9Ub8bT0idIBIAWoZrkdwG99nv6QxYRPBpwo6ke4t9YwzeAbRKUuumIUO4lDDkczajnb7tDKUB7+Xt9PeBdKHJmEN+4uP5giuf6nT0+sFCSNuzSHO/39YhKixs5Pmw5fe8ZMUQCebxgmtaAzIBrwvKsqSnW5b7ePWb+kBuTe14MT51v2EDqhC1Cxyj/SA/8AyPzgUOpHlJWFRYWbc5bjoAXglMBbY+UKn5yXJUrNNcgNe5B6qdyYt4FjZWm5zeXp4+URk3VlUlYWmK8oEYnXKlpeDJmAxSraULETbsWdoV1Y0tWkWq+pXk94t/4QkbRBiklpdthHT+PJRmjmd+QdheIvrBUTXhMpjlmEm0NVDMCg7x7TREH4rKsXhdppQBJhtrKYqs9vnAWtoynlBQTZKLbR7A8VojI1GOwVBOUhoFS8MzFyGhko6ZyXEWlUYY2EeBHivLPQlzVhCYvC1A/KN6FanIIYiHGXRhriKE/DGW4h/iIvktlJdPmEUVEpLQzppQzwNxGmsSBcRpceDKeQYjnFgaRSlrvFtM1hHJpnR2TK8+KlMs59WfzHr9Y2xCrATq3vEmDUx+JRd+TxTjhmw8ksUGZdNbb75RLLYWJbl9OsbGrShNzaEvEPxYoBMMvNNWoa9mhSh1vaOvBx5GPHlskkG5920PiPl6QPl03/APOy3KilZGpPeJYD2iiniyTWSiKeaiYsXyKcLHihTG3PSLoq1S5UlJSS6gCBs51PzhWxksC1xVSKWuTKPeSlMp9HIQohR00Zb+XjDRLfLJQmyVNYcmdvDr1hcxaUZlYlRcAAODZJHfYPo7lm/wBTbQyU81ImJK7ZfhuH0AIb72jDeC1xAsoSlCNVKA8hct5PFylpiA5F2vyA1bzJgNjla82U2jqJFr2+Qb5RJiPFNPTIabORLBG6u8ebDVUMhGqRbmTpillg4Gg+wwH3s0SSJC1fEAPvn9+cKsj8U8N/+4tp3kTAB1+HTrDhS4pKmJCkLSUqDgpKSD5iMCytPkl+n3trFOrlkpYFj93grUpCtPnr5xWnyWGw94zQUzlmK8NTTMZCswB0JAA3sDrDJgMiZLZKsxbzi3W0rKzIc3uA1/Ek6RNmYctPh+7xOi3YIpjFTYr086LDPEJKmUWVkjM6KdeXSYuqpYgqJIYwI4khZQVYOYYrVBKzeNqLiUgM8COMVBM8gHeBKJ9tY+k4/tE4pKnR0aTxICwcRBiOJpNn13hHpZxfWDsnCVTUWLKPOGaoXAZkYYFJBzAPGQozsKqZaijtPh6xkS7sPVn1SmWxeNiuNo1WmPMHPCqM1jUCI5jpL7QUwHqlNFSbr0MZOnl4yRPSbQLGoGVeHOXEUZ1KYYJrC8Cq+aCCIlPjTHhJi3iM05FAXO33/MFKGfM7suWD8N1Ku31gZiCVBJCAPr6RNhOKFyVAAWuxSPfWAishiqcLMyWUKU7gjlHLeAcLl/lqsqSkzkzpqFAi4ytlHz946oMQAGjj5QiY1gU+TVLrKFImonN+Yp3Ykj/5EEsH+7vYyVrBGduNHNCe0xKZkldlkSlsqlApUnL+oC5uq9tO8Y7Xgs41FJmV8YOUsBcjdtnBEIkilzzVTZdDWGYpnC0JQlJDtmmKLML84cPw9nTFUalzQE9rNWsAaZAyEhPMNLdzr5wLblkSCki7VUB7RW5yjqNdNeTe8R/lnUBr3syXuQ2vhZvXpBuTIJWXb6bjzYiNNF6afdvSHopZzz8ReJhQpCUsqeoEIfRCdCo82I03I6QsTOFB+VVOmhU2bMSFdoVH4ne/N7htoi42wSrxLEJy6eWVoltLdwB3RcXOr5ovYdMrpcnsJ9JU20UiWVg8hYsOcI0/8g5FKhSwFMucogSwhkoSWJLqbvKvudW0jpn4U4D+nNUCQBOWlPIhNrDTUt5QG4e4AqFLV3DTSlElSl5e0A3CEJJynbMohuUdVwsyKaUmVKypSgBIDuw6l9XvfnDVbtgjaIsQop6Q6ZrctPmRAGnx0hfZTT3uZs/lBnFMbDEJLnqeemsAqolitTZk39Njf5RmPH+lgHMbFx8/GPVnLASdjJHIaEEOXfpGlVi2ZHe12IP7XgD0HJc/ObeEX5KW1MAcGnqCbv0PMRLWY5ltBjxdnYJcjiqGRM5POAuNzFBKim9tIAI4oc22g1R4gmanrFJ8KSsSHI7OMY/MUqaSrWKEslwBDxx3hKU94WhF7VtNY74TXVNCzjkf+EeH5QZc3vE+g8Iba2dRyUOtk8jHPcL4rSikyq+MWHhF/GeI5VTQiWA80swGrwXK1ZHrbBOLYjLVOWUrJSTa8ZFqh/DGeuWlRUElQduUexH5F7LUz6VM6PJU/nEJT5REJraxyGoItESlvEIUSLGK6ZZfWCBI0UpjfSIFyu84jeomtYxH2lrQo5O+0D6uVFsTLXivNUFWMBsyAOKye6QGeIMMp1FJJbyH76/KLeIISg3JHhE2EpSlBIKi9+8S8IUsrS6lLFLKcahnPRiT7xCibMJKMqkjYkqBIH9oJ103EWTVqVMyhm9PPkfD3gnT4eEJcl7vcg68uUEV4MFYvLkuSq19EDckvfdhFemqQJvYpGVMsAD0tb7+pGUjvMynOhuRCfxxxUcPnJIl5irUk5U5eitzs0ECzgfUFk7A/f35Qv1eKgTAkJJUojTloVB9QBcwk4n+LawgkSkM2iltc9Rtf26tFjgniRNbUOErz5XUwBTLylmKuancM+kZStYHfG4/sNkujEqaVCwX3mA/q3fxsfWLNZNWzpNumrajfnEuIK7IB0qUCw7och92cW5wPqcWSk95gFWH0gk9lSaZpGxvYB7eN7ba+oiKolrAPeDbvq2+9vCK+I4ilKTlX5DXo19YDT+Iu1GVtLOFfMdPCFsdIM0a0HMEg33MXE4YkIOUMeZAJeFvD6/KsdoUaWIceQBHTZoZ5OJpYvGTMxBxmrGcp7wUk6lIHt4eMRUS1KIB73g0OONYIJzKlgP84AjD5slYK0hugt6wQ2GsNlFKMu31gRWU5mKKA+usH6SelYcOD1+sAMaxX8tNClDWHjPqJVsFV2ArlaORBbBz2MvPNUEhtzEOIcXyjLzFtNI5xj3E655Z2Tyjo/aORNMKcZ8VievKj4R7wpZo0EEcHwObUrCZaSeZ2HiYMUoo0pOTK1NIVMUEoBJOgjq/CnBaKUCZOAUs+iekW+GeCZdInMrvTGueXhBStK1IOXZtYjObksaGVReQzKWlh9I8ivJSrKHA0EZEB/qdFmLG8VJwBiZaHiNUtooSRWkzGPSLE7R4rER6ZxZjGDRUrZwUGMV6e8V6mYEKc+8Sy6gKDiFYxNMJTvaIZin0ERz64NzMCp2PoSps1/YQtmSLdZLUf6gkffK8Uk0IIIuermLdJMEwZtYv4fToHX75fUwA2DKbBJQI0Ct2F/Ml4NLwSQEgqC1kCwcn/wBRrHs2XewHiftvnESsVCe6VG3l7fVoKaA7ZNQy5SSls6WcAEHe5tE+P4RIq5Spc1AUkhrjS2oOxvA//GGAuejgeZeB9TxAlXeKiACRctp0eGTBTOSzOBJxxNNCs/pWUJgGspIseitEnr0juuDYdTUkoS5MpKQNkDXqTqTHHuION1Jq0TJaSoIcOP7f5ywzUvHMtYCgSktoS38ExsLRSalLY44tMQtnRPsoEFLj1Y6XhRxdFOhayuTKGYh1VCtW0yghR2ihiH4hBGpUW0IX/wDpIsfvk8c6xnimdUrUEkpG7KJd+ruYFgUaGLiaupncKlA6NKSoP5nXaAFLjqAvugq6nNfrZQgXT4WV3Ln7d4ZcC4cSEFSxv7aejtfrAopoL0HFS2GTLzLpYWDneL9NxbNJKihDbd0h7+NtotYLwwhQDAED21/iDVXw8hsoAAGX5v8AMD0jUK2iSixlSUZ5qUpDOW5ecS11SlSHbMkh2BZQ9S0CMZn5gES+8oBm2d0/F01ioOE58w9+aRYWT8v2vBFpFrCcXlTFKShTNZlhjbW4sYC8dJORyC3NresWJvDi6YgISVIYkudxcsRcOPlHk7NNkqKFFmulgR4FJsodYCDp2chr60kkPYRTCoO4xRSs5AT2K+TkoV4boPqPCAa5RBY/fhzjoyiUth3g/CU1NQELLJ3beO74RgkmRLAlgJAjimBI7ApWNdTHQcH4w7Syy0LFOb/g0l1QxYhVurKI3lpyJcxrSlPxFrwmfiLxl2STKlnvq1PIQZtfrEWMbyyXEfxGQiapIuElncRkcgVMJLnUxkJ0Q3f+H2n2sQTC+8R/mhEE6rEYVI3mMN4rTpgaIJlWIo1M0c28IVsdIp16lKzIXodDvC/IxqbIWUFPcG5YAf7jBisr8motz1hNxeqE1XxORo/sIUdIZK/GZeW6rn+0Oz9SwELtXiUmWHygr2znN/62T6gjxgAvEJkl37x5HQcz1MU5c4TCVr7oJ1J1/f0c/MAbqNOE4vPnTAVLUobJFkjYWsB4x0WgWEi5dXIaCOVYbWBNpeg1VoR0H9vuToSYb8H4iCwEISSrnt6mCJJDNU1+YlINwNBs/wB7REMJQ7quQPTwG0V6SlObMTc6+UV+IK2YUrRJ1IIKtgdGHMs59ISvLMvSIaDiGVNXNRYpllidk8rxLUYDImjMdOhsYR5GHLpaWYgA55y03PJNyflEOMVi8iFIUpLA6E7FhbyMZSG6+htquHJQQSyd2PIGBuKYRKyJmAJUm2YBgTsC/PaFtXF1TMR2YQVtZ0g+/lEMyXXGVkyFKS5u+8OHJWxbDkkEy3Ul9dx4xqnBOzQhYuHGa20NfCOGqmU6kKstOhI53GtmMTSaVYSqUpF2UwYe3NvHSMawThslCXL9xTZS392gPnZ4Z+EaAdkQq4zFne3Q/ehgBheDlUjs73P/ABu+42LF+kdDw6QyACzsHPPrBQsmVOGaYp7VH9q+74MG9v3gjiFIpVr3jTAqfItfU+xcge8MyACziGSJSlTFOVhaJKSojYO2phd4l407AMhBdyA+gazx0PEqdKgRsQR5GEbjPA5Sk51IcpuW1LOcvm7ROadFeKUW/sLHDfE86fUJ7WYSHsnb0gguu7GaZPInLb0hT4WCvzImN3QtlAf05iw8BtBvjOpKKhJDZiPZ9/vaFhdFuZLtSFbi6QZswsAlW/JX0PtC7S0ykKBWlwNj92hk4gqQoBYF+fOBP+MJLOOheKxkyEoorKxc5iUh08jqPrEsjiQpUDlgfXSh2ncFjo0MmB8ATqgBRKQNb6+ZGkVUqJ5JZn4kzMjJSxbWFKsqVzVFanJMOdd+H/YByQo8r25eZtbrB3DOHZUqSVKT3iNSND/pS8IqWgu3s5T2Z5H0jIaqmmlhZD7x7Bsb4j6LmzBFVRjdn6x5kMIAiUnlFc0xPSCKJPhEM5bQKDYBxHCCoFlQmYpg8xBYJNzqPZoe66vKAWHr93hZq+Kym2UW3+9IDHVi/U4SyXUXIFk7P/qO3gPaFzEEl8xN+TfIaAQaxPiYqcABjCxVViye7pGQwawyvGXKbeRJ+sOHD6UBsqtdn7x8jdo57hsu7qJHQEt7Xh+4VlJJK2WCAb5j7JAY+5g6EY5LnkMAD43+YEepnpIOgaIJZRrmzHlc+xiGokG6pYCjuNC/gYVgRlbISUkkZmBhKxGhmTpqJSU5ElQfoHuw8OcMhqpgBLnkxDN5Wbk94CYrLE5yCxGzueXe94UdDhmoqGWEFSB4lyYmpq+TUJeWjMObN7RyuVVBb0826kn9JR155Cfl6Q+cDoyS2zOx0cFvJo1uwuKUb8jLS4ehGiQl4C42jJNQpnFgOY/jp9hiK3ihiNHnT9/KHIoDin7JRJ/y1HMk8lHVPhcxep1EnuLfKWIf5+EeVEwAiXMHdWGB68j5Qt4RiapUyoSq+UX65bJPiUt6Rhtj9h6731EF0KtC1hM/LJQpRvlDmDNNVhWkOiMkST13gXidGJiL+XjFxdSCW5Rr2+0YKwc5wnh9VMtYKXzLJSq9xZgoDkXiLivBis522106ANDtPmG+3XWOd8YY+UKI7UqbRLAX12MJVFuzk7Yl4wFZhKHmTtFGgwwzJyUC4e5aJ0rK1LWTt/7KLAD1fyhhxDGJUhCJUoOWufr9iG0F5K0/CUpmdzvgWB1c8+vyjqHC1Jkp0Ahizl9X6wt8LUKVyxmSVPd9H6PyH3tDpIDBmAbaMhJvwLfFVSUfCATcty6mK+AUypssrUH5DQeJjziuWpakoCsiSQ7XJ5kn9h0hnoKIJlJSE5Q1hv8A7usED0c5xDAwZiiVF3/pAYdB4aRkONVWSULKSpRI1aMhcj9mPBUNo9M1xHiqciNAkveMIbhBiKZE6n5xXUYASnVUwIu0JvEWHJPwEGHidKcQk8WuhNvigMeIhVuHEG49IrCl5Fvf2iSoqlk3eNBmGhI+9+cFDhTB0ywXKc6tmc/v8o6HhWF9x1Zkk/0hRA8wG94WOEpBljtJiRe6evXSC87i5apglyUJU5ZzmI9LX84zEz4LNXRzZSsyBLWOSh8zp/3EcniNII7VPZKLgMHv4WP1gtJo1zbzCCNgl/QnWJpnDKFoKSAxG4HleFoFryAK7EELBOdBNmKAoK8SCL+8CZqmJfKDsxB8w37wSruDpsg55JzDUpNwNrfX+YHYlJJlBaUsQ4Zgcp0cDlGGSF3GacLAKT3nJtzF39BDL+HNeTmQognXqW13hOVVlKr82c9bfv7QV4WrEyZuYm5gDPR1f80EOVFvGJ6arEwFvCKtEUzUg2UD5xFi+OU9GnNMVkGzAknowh0iLNZ8rtc8pY6pO/2DA6Vw4O1zXLhlPqeb84GK/E2kVOTZabsVkBmJbvB8yQ45dWa8OMlTh/Mfe8FqgWR4nIKZJY6edt7RLh1YhMoEqAcb/OPalPdVyA9o+f8AG8YM+fOKllipQQCe6EgskAGwYAQ0V2YHo+gZGKySrKhSSRqxBI8d4sKG8c3/AAe4eWqYurmBkZShBYALUogqKQw7oZrWc20jqU6XbSC1TFsUeJasolKIsdt45RiuBzEJM6eouq4STfxIjtNYpKS6mATdzHJ+OsY/MTcqPgTYW16wpSImKqDlYc389vnE9NLKpiQbkqH/AFBeVwqtkqI0uXt1JJ02b1jbhukz1adwCS7N4m/SCxkdT4ew8plJCj47Dp5QYWQhJPKA1djaZakpAew6AdTArE+IVLmplS/hOpa58Pf2jaJ02WqP9eozqY5fhGuUcz1g5iNYUpZOpsPGKMqaiQhtPHV/s/8AceS5/amxOnL94xivLwlDd4Od7x7BQECzs3WMg0a2NqlGK63OsXZVVLWHSpJ8xEU1SBuPMwrCitJTeJJlOPCLCEdI1mSyYBiipAB5wE4mw5MyWTluLwyGm6wLxmalMtVwC25gDI4rXJQFFnBEU5ExWfQkRexJac6nG+oianXllgs/zjFqDtFXkBIUwSdGv+8MFDRIlPMzNzZIZuZCfvpCjSEhlIzKJ0sVN0IBtDXR0KZSe0nK1uE6AdNnHjAEYYkV8yZeSEkc1hQHy94LSJM0B1lPViT6E/vAalxAzbSENsDoL9R/OkMFFRTQP1iCCLudOcYmyBamdwCPHY/zCnjmFlJVMl3Cld5O4sxy89HbrDzMlSgWZx/3Hv8Ah0taWIYdebWPSM1Zk6PnviDDil5gLpf0NyxGuxML82cQkqBLgj0Mdh4s4BmKUVScqgQykj+tv6uWa0cwxbhefJChMRlvZ+T7fKDEdu1gffwr4gM0FCzpp97w+8S8My66lVKcJXZSFasoaPzGx8Y5FwHNTIBJZwbnp5x0Gj4uUSBLRmHMfzBuhHGznafwqxDtDLEkJBLGZnBQ3Mb+TR0vhSlnSZCZE8uuWohJ5y02T7ftDHSVilJ0N+UCsbnGQgVGRSgl8wSCS2ump0EGU3IEV4PcZqezlnN8KhlPgbfvA/AOBKNCO9LTMU7gzEgkfWFeu49TVrlyKdClLmENmsEkF3I5av0EdIl0QGUkuQA7e/gH/aFQzwi0malAygs2g0sOUUK7F0pSVZrDlEONYgiUgqVcDQG5PTxhHUqoqnIQmVL6jbcqP7CDYiijMd4hVOOVByp6ak+G8DqDhzKTNmiye9fp96RYp8PVm/SCltYrIYdQnYeAi1imG1MyWUsw1u7km1+W5g0U0LGKcRWZswd20u/36RnDpBmFRDOHLbDl8oMjgdQlhw6tT06DrFD8qmmCklQChqBz5dTGYceAiutQZiSohIDG/SwHTcxDNmp7cqS4HM/IWuYFLp1KUFkFtj/EWJU4dolwzWG5+/rAAF62oIUNQLeb7+GsM2CUjS4E4jThUsEIYm7/AFb0gnSzVIpx/UW0+sEV6IKrEEpWQVC3j+wjIE/4cV95RublgSPIxkbIKOu/4ZJI+BN+kBcV4Ep51++g7FKjbyMHkGJAIv1skpNCL/gOIUpeROE9Avkmat0Me4b+In6vY1UlclWgJBy+Z2h3JivUUaJgZaQoHVxCPj9Dqd7B9XiCcrpuGdxeOacUVK5hJCienKOiVnDfcyyVZQzBKnIHhuIQccwqfT/5klRT/fL74H/kGcRJxaKwaESfKvd4N0MntJLAAKHuIpT6iUSdD98ou4BUDMw9oSyoW4JphnXMJbs7a2D+8GZyRNnAfEHBAOnI730/thNw/EzLnrZmLjvOACND49YbOD63NOOYpKmNmvy11OsER+x/pJKJCAXAAHQem0RrxLPm0tfvEMBzceB9Iiq5wURKZyoF76D5xWNT2SUuD32DNdkEEE/+Rf8A5RRRTVkgl+WAuS77fSPVrDnMQwD6i3j6GKf5tYUVEEsym5vYJ8Xc9Lc42mzTmA1zDIotyuVemYf7hA6LyzWwrIkAm5uAC3S7R5UYfTzQUqSlXMWLP8or0tcWdQLqIGmw7o9WKv8AdGqq5s6gSkFSW1DgIAOz6+pDRlHLQuRerPwqkKJMoGV0GkAJ/DFRIW0ogpTuD4i4PUH0h8RiynF1Akosf7WTmJ6/GX5t4RpLq27NypgJjgg8wRZrBnh1FVk1sVMMxualXZrSpZBZ7WOjWNzF7EeJChByst7MC9/Xx9It1mGpKc4Syj2hdi4Cipj6KBbWFc06ki5TYKy7spiEk20BI19I3ReApi1Iwiq/MmokoRLexIyp+I8g2vP1h0oq6rCXmFJu2u+4Ae9rwKRiswD4Qp8gISfiPfSrLz7hRfnBCVR1Ewh1FIKgEskklKUrBUXsMylb7NA+Mo52Ca4zKieEF3Bv/aOnytf5w202CKWkJUSlAAdPP/yIuTHtLgeVQcGxCrC5PMl7wcEwAWfzhUibkU5VCiWGSLDy9OUazeZESqJMVFomKJcADm/7CGFKWJ1YCC5y+GvrHLccIWvKNNvLSOh43ISAxJvrdh5wsz8OSA6RfbzhWUi6PMPV+mEkDujp7vG0vDDnBSOtrj+IkojkTcWOraxlFXDtAHJGg63u8YwwGkdLXPrt84lqpJMsJvf2ixKlMBE8pAMAFkUjDUJSAE6CMi+EeEZD0LbGOUYsJMexkXWyRqqI4yMgMJ48aTIyMjGOf/iFhcnK/ZS355Ev6tHEsWSEr7vd8LRkZE5bKPRPgM5RmodRN+Z6x1ngY98ne0ZGRF7KvQ4P+qfAQJ4gWe0lXPxCMjIzFWxjpx3I3ItGRkAxLKNzFGqWc+pjIyFAjQHvRuFXEexkBjEyT3TCjiModqbDfbpGRkUiKNOC0UtMvMEIBbUJAO27RaUohJaMjIZk5FJU9WU95XqYA4hVrY99X/IxkZCiliXPVl+JXqY3M9WX4j6mMjI3kzAGMzCQXJN+cL06eq/eVvuYyMhgojROU2p0VudgY8w9ZcXPxfsIyMhRxxlzTzPr4xXmVCgQylDXcxkZAFKM3EZrn9SZ/wA1fWMjIyKCH//Z"/>
          <p:cNvSpPr>
            <a:spLocks noChangeAspect="1" noChangeArrowheads="1"/>
          </p:cNvSpPr>
          <p:nvPr/>
        </p:nvSpPr>
        <p:spPr bwMode="auto">
          <a:xfrm>
            <a:off x="8672513" y="-895350"/>
            <a:ext cx="2466975" cy="1847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3255" name="AutoShape 7" descr="data:image/jpeg;base64,/9j/4AAQSkZJRgABAQAAAQABAAD/2wCEAAkGBhMSERUUExQUFBUVGBcYGBgXFxcYHBcYFxoYFxgYFhYcHCYeFxwjGhQUHy8gJCcpLCwsFR4xNTAqNSYrLCkBCQoKDgwOGg8PGiwcHBwpKSkpLCkpKSwpKSksLCwpKSkpKSwpKSksKSksLCwpKSkpLCksLCwsLCksLCwsLCosLP/AABEIAMIBAwMBIgACEQEDEQH/xAAcAAACAgMBAQAAAAAAAAAAAAAFBgMEAAIHAQj/xAA+EAABAgQEAwYEBQIGAgMBAAABAhEAAwQhBRIxQQZRYRMicYGRoTKx0fAHFCPB4UJSFTNigpLxcqJDU7Il/8QAGgEAAwEBAQEAAAAAAAAAAAAAAQIDAAQFBv/EACMRAAICAgICAgMBAAAAAAAAAAABAhEhMQMSQVETIgQyYUL/2gAMAwEAAhEDEQA/AOuYhNZjGScRGUwPqppULwCxXFxJQQDePM7u8HXOKUP6EMX4kTLGt+UCcH4s7aZlIA5Qn1dUVgkm5iThf/OHjDuNKzmUrZ0+bShQeB9LQ98taC0tfdEWKKl1MT6Xo74czjDJT/L5WIET/mHEEV0zwCxFCpZcaQZRcQQmuTZJJWpRLqCWtfQkwp8Ty5iJhcMTpyUOaTBsVqSlT6ggkW0NtDF4oRNl5FjMg6aEpPNJ1EdHGvqjn5V2doWsDWAnvawdkTxAatw4yDlWbH4F6BXToekC5lUsK7hcxOUMklJxJuL66ZKQVSxmP3eAn4dYiuapZmElWbfbwhrUDMlfqBjy5iAuD0IkTV5QACpx4RLxR28XJayPs2Yw8ohppbl4pfms0FaIho1ZBdm6pVoqLpIIqWBFdc8Q1BsqfliImkziIsdumIVkHcRkg3YQp6sGJZ9SlKSSbQDnViZYcqEVZFaucSsj9If5Y/vI/rP+l9OevKHirISitm2KTiXI+JXh3U7AcidTAaVgoqZRSvvZVKu7s7HWLVctTHvAO+6SSfOC/CtORJdTqKiS5IPyAEWksUbSsR0cJGRMzIJDQx0NaQGJg9iNG72hfXgygp3MGHHF5bFcvSNsWUVIJF7Ry7FknMY65LozlaE3i3DpaA7MYWXFn6hhP2c2rYEzVwVxI3LXgUtHOMk1stdg+oiKm+KL0yTEaZDGKqWCThkYqap7oj2BaJ1oyFsNHejxShSHGsIuM4mpay/OIBRzZY3IiGQLuYhGFOzlcrPVzyzQw8KI/UEL7ZiANzaOj8O8P9kgKVqQ8DleKQYLIwySwEEJVYAmAq6tOnKJJc5xaEjOi1JqmH5VUCIo18wKLcogQskOIrqWSS8POdoMYEH5JLqsO+CDvrzEQ0KUpDAm1iMrD0MXkIJsHjddCynKteXvD8bbAl1wzyfLTMQUTBnQeYII6iE6uwddKvOklckmygxy9F8j7Q6LXl0c+cUaicXbKFIXYg6HXW0UdaYKFs8QoUpKQC5D82PX3iCepAXfO7Amz5Tf6+0a1eAmTPC5YLH4U9SCwcdX9Yu1U7spS5i+6kAFQYaE38D3j6CAoIN0UZWPJQMqnLFnA1L2t5iCyOLEhD6MNDY9LQqiryyFqUk55inBA/qU7Nyy5gCeaoCS5EybNuTo6i4OUoKh6DKfSN8cbGUmPi+MC5BQoAByRfdreJeLEriNMxbAn7Bf5e8ClYOr8igAHO+Y89WZ+bK9Xg/Kw5KWlZXysQf9LWv4g+sH40B8jLtHlZ9yx9or45iKZUtRT8QG2t7fvFqZqAOQjU4ekDOsOrluW0v5w1InfkDS6Lt2XMBEtha4Us/266aPBkd5tGFgALAbAeEBBXqmTjm+AWGwGzdT0EXRjUtFswJ5At7fxATQ7iwn+WB5HxEFpMsJSALMIB0mJlZFiH58oKfnIMmmLTJlzbx4pSeUVl1F4jXOEReB/BIqcA8KXFMgzEmDVRU3itUkFN2jp/Gl9skJnLcQwYjUQFnYWeUdTrKFMxmaA1VgYGgj1JccZE48rRzmdQNFJcpodMRwvLrAVeGZjaOTk/F9HRHmALR7BtWAnrGRH4GP8qOuz8FVo1hAirwCxNrXMdBWgMYWKmayjyjzXJoaPAurFanpAlaS1gRD6cZlhDuGaFispMxDBokosHWsMS0UklLJzK4sim1SpkzuuxMN9BKZIeBlFgqZZc3gxLme0TopFZLaCwjwSwTaK35i8WET20hsMqXkMkWEV5wKtPrFCdVGPKesL6xSM80K4NKyyuif4lF+cZ2eSxD9f3H0jYVB3e/3YxuuSVDqNvlFqJWyuqnCtRdx6AufK7+cDeIaVJl9m1pvd9Q8E508BIVqytPDUeLP79IGY2rMiWoXAUCPmPW4hgAPHsOVJ7MJykgqzDfvPlYf7R5iM4Z4VKQtS/jWRnsLBbqYHe6eX9Ub8bT0idIBIAWoZrkdwG99nv6QxYRPBpwo6ke4t9YwzeAbRKUuumIUO4lDDkczajnb7tDKUB7+Xt9PeBdKHJmEN+4uP5giuf6nT0+sFCSNuzSHO/39YhKixs5Pmw5fe8ZMUQCebxgmtaAzIBrwvKsqSnW5b7ePWb+kBuTe14MT51v2EDqhC1Cxyj/SA/8AyPzgUOpHlJWFRYWbc5bjoAXglMBbY+UKn5yXJUrNNcgNe5B6qdyYt4FjZWm5zeXp4+URk3VlUlYWmK8oEYnXKlpeDJmAxSraULETbsWdoV1Y0tWkWq+pXk94t/4QkbRBiklpdthHT+PJRmjmd+QdheIvrBUTXhMpjlmEm0NVDMCg7x7TREH4rKsXhdppQBJhtrKYqs9vnAWtoynlBQTZKLbR7A8VojI1GOwVBOUhoFS8MzFyGhko6ZyXEWlUYY2EeBHivLPQlzVhCYvC1A/KN6FanIIYiHGXRhriKE/DGW4h/iIvktlJdPmEUVEpLQzppQzwNxGmsSBcRpceDKeQYjnFgaRSlrvFtM1hHJpnR2TK8+KlMs59WfzHr9Y2xCrATq3vEmDUx+JRd+TxTjhmw8ksUGZdNbb75RLLYWJbl9OsbGrShNzaEvEPxYoBMMvNNWoa9mhSh1vaOvBx5GPHlskkG5920PiPl6QPl03/APOy3KilZGpPeJYD2iiniyTWSiKeaiYsXyKcLHihTG3PSLoq1S5UlJSS6gCBs51PzhWxksC1xVSKWuTKPeSlMp9HIQohR00Zb+XjDRLfLJQmyVNYcmdvDr1hcxaUZlYlRcAAODZJHfYPo7lm/wBTbQyU81ImJK7ZfhuH0AIb72jDeC1xAsoSlCNVKA8hct5PFylpiA5F2vyA1bzJgNjla82U2jqJFr2+Qb5RJiPFNPTIabORLBG6u8ebDVUMhGqRbmTpillg4Gg+wwH3s0SSJC1fEAPvn9+cKsj8U8N/+4tp3kTAB1+HTrDhS4pKmJCkLSUqDgpKSD5iMCytPkl+n3trFOrlkpYFj93grUpCtPnr5xWnyWGw94zQUzlmK8NTTMZCswB0JAA3sDrDJgMiZLZKsxbzi3W0rKzIc3uA1/Ek6RNmYctPh+7xOi3YIpjFTYr086LDPEJKmUWVkjM6KdeXSYuqpYgqJIYwI4khZQVYOYYrVBKzeNqLiUgM8COMVBM8gHeBKJ9tY+k4/tE4pKnR0aTxICwcRBiOJpNn13hHpZxfWDsnCVTUWLKPOGaoXAZkYYFJBzAPGQozsKqZaijtPh6xkS7sPVn1SmWxeNiuNo1WmPMHPCqM1jUCI5jpL7QUwHqlNFSbr0MZOnl4yRPSbQLGoGVeHOXEUZ1KYYJrC8Cq+aCCIlPjTHhJi3iM05FAXO33/MFKGfM7suWD8N1Ku31gZiCVBJCAPr6RNhOKFyVAAWuxSPfWAishiqcLMyWUKU7gjlHLeAcLl/lqsqSkzkzpqFAi4ytlHz946oMQAGjj5QiY1gU+TVLrKFImonN+Yp3Ykj/5EEsH+7vYyVrBGduNHNCe0xKZkldlkSlsqlApUnL+oC5uq9tO8Y7Xgs41FJmV8YOUsBcjdtnBEIkilzzVTZdDWGYpnC0JQlJDtmmKLML84cPw9nTFUalzQE9rNWsAaZAyEhPMNLdzr5wLblkSCki7VUB7RW5yjqNdNeTe8R/lnUBr3syXuQ2vhZvXpBuTIJWXb6bjzYiNNF6afdvSHopZzz8ReJhQpCUsqeoEIfRCdCo82I03I6QsTOFB+VVOmhU2bMSFdoVH4ne/N7htoi42wSrxLEJy6eWVoltLdwB3RcXOr5ovYdMrpcnsJ9JU20UiWVg8hYsOcI0/8g5FKhSwFMucogSwhkoSWJLqbvKvudW0jpn4U4D+nNUCQBOWlPIhNrDTUt5QG4e4AqFLV3DTSlElSl5e0A3CEJJynbMohuUdVwsyKaUmVKypSgBIDuw6l9XvfnDVbtgjaIsQop6Q6ZrctPmRAGnx0hfZTT3uZs/lBnFMbDEJLnqeemsAqolitTZk39Njf5RmPH+lgHMbFx8/GPVnLASdjJHIaEEOXfpGlVi2ZHe12IP7XgD0HJc/ObeEX5KW1MAcGnqCbv0PMRLWY5ltBjxdnYJcjiqGRM5POAuNzFBKim9tIAI4oc22g1R4gmanrFJ8KSsSHI7OMY/MUqaSrWKEslwBDxx3hKU94WhF7VtNY74TXVNCzjkf+EeH5QZc3vE+g8Iba2dRyUOtk8jHPcL4rSikyq+MWHhF/GeI5VTQiWA80swGrwXK1ZHrbBOLYjLVOWUrJSTa8ZFqh/DGeuWlRUElQduUexH5F7LUz6VM6PJU/nEJT5REJraxyGoItESlvEIUSLGK6ZZfWCBI0UpjfSIFyu84jeomtYxH2lrQo5O+0D6uVFsTLXivNUFWMBsyAOKye6QGeIMMp1FJJbyH76/KLeIISg3JHhE2EpSlBIKi9+8S8IUsrS6lLFLKcahnPRiT7xCibMJKMqkjYkqBIH9oJ103EWTVqVMyhm9PPkfD3gnT4eEJcl7vcg68uUEV4MFYvLkuSq19EDckvfdhFemqQJvYpGVMsAD0tb7+pGUjvMynOhuRCfxxxUcPnJIl5irUk5U5eitzs0ECzgfUFk7A/f35Qv1eKgTAkJJUojTloVB9QBcwk4n+LawgkSkM2iltc9Rtf26tFjgniRNbUOErz5XUwBTLylmKuancM+kZStYHfG4/sNkujEqaVCwX3mA/q3fxsfWLNZNWzpNumrajfnEuIK7IB0qUCw7och92cW5wPqcWSk95gFWH0gk9lSaZpGxvYB7eN7ba+oiKolrAPeDbvq2+9vCK+I4ilKTlX5DXo19YDT+Iu1GVtLOFfMdPCFsdIM0a0HMEg33MXE4YkIOUMeZAJeFvD6/KsdoUaWIceQBHTZoZ5OJpYvGTMxBxmrGcp7wUk6lIHt4eMRUS1KIB73g0OONYIJzKlgP84AjD5slYK0hugt6wQ2GsNlFKMu31gRWU5mKKA+usH6SelYcOD1+sAMaxX8tNClDWHjPqJVsFV2ArlaORBbBz2MvPNUEhtzEOIcXyjLzFtNI5xj3E655Z2Tyjo/aORNMKcZ8VievKj4R7wpZo0EEcHwObUrCZaSeZ2HiYMUoo0pOTK1NIVMUEoBJOgjq/CnBaKUCZOAUs+iekW+GeCZdInMrvTGueXhBStK1IOXZtYjObksaGVReQzKWlh9I8ivJSrKHA0EZEB/qdFmLG8VJwBiZaHiNUtooSRWkzGPSLE7R4rER6ZxZjGDRUrZwUGMV6e8V6mYEKc+8Sy6gKDiFYxNMJTvaIZin0ERz64NzMCp2PoSps1/YQtmSLdZLUf6gkffK8Uk0IIIuermLdJMEwZtYv4fToHX75fUwA2DKbBJQI0Ct2F/Ml4NLwSQEgqC1kCwcn/wBRrHs2XewHiftvnESsVCe6VG3l7fVoKaA7ZNQy5SSls6WcAEHe5tE+P4RIq5Spc1AUkhrjS2oOxvA//GGAuejgeZeB9TxAlXeKiACRctp0eGTBTOSzOBJxxNNCs/pWUJgGspIseitEnr0juuDYdTUkoS5MpKQNkDXqTqTHHuION1Jq0TJaSoIcOP7f5ywzUvHMtYCgSktoS38ExsLRSalLY44tMQtnRPsoEFLj1Y6XhRxdFOhayuTKGYh1VCtW0yghR2ihiH4hBGpUW0IX/wDpIsfvk8c6xnimdUrUEkpG7KJd+ruYFgUaGLiaupncKlA6NKSoP5nXaAFLjqAvugq6nNfrZQgXT4WV3Ln7d4ZcC4cSEFSxv7aejtfrAopoL0HFS2GTLzLpYWDneL9NxbNJKihDbd0h7+NtotYLwwhQDAED21/iDVXw8hsoAAGX5v8AMD0jUK2iSixlSUZ5qUpDOW5ecS11SlSHbMkh2BZQ9S0CMZn5gES+8oBm2d0/F01ioOE58w9+aRYWT8v2vBFpFrCcXlTFKShTNZlhjbW4sYC8dJORyC3NresWJvDi6YgISVIYkudxcsRcOPlHk7NNkqKFFmulgR4FJsodYCDp2chr60kkPYRTCoO4xRSs5AT2K+TkoV4boPqPCAa5RBY/fhzjoyiUth3g/CU1NQELLJ3beO74RgkmRLAlgJAjimBI7ApWNdTHQcH4w7Syy0LFOb/g0l1QxYhVurKI3lpyJcxrSlPxFrwmfiLxl2STKlnvq1PIQZtfrEWMbyyXEfxGQiapIuElncRkcgVMJLnUxkJ0Q3f+H2n2sQTC+8R/mhEE6rEYVI3mMN4rTpgaIJlWIo1M0c28IVsdIp16lKzIXodDvC/IxqbIWUFPcG5YAf7jBisr8motz1hNxeqE1XxORo/sIUdIZK/GZeW6rn+0Oz9SwELtXiUmWHygr2znN/62T6gjxgAvEJkl37x5HQcz1MU5c4TCVr7oJ1J1/f0c/MAbqNOE4vPnTAVLUobJFkjYWsB4x0WgWEi5dXIaCOVYbWBNpeg1VoR0H9vuToSYb8H4iCwEISSrnt6mCJJDNU1+YlINwNBs/wB7REMJQ7quQPTwG0V6SlObMTc6+UV+IK2YUrRJ1IIKtgdGHMs59ISvLMvSIaDiGVNXNRYpllidk8rxLUYDImjMdOhsYR5GHLpaWYgA55y03PJNyflEOMVi8iFIUpLA6E7FhbyMZSG6+htquHJQQSyd2PIGBuKYRKyJmAJUm2YBgTsC/PaFtXF1TMR2YQVtZ0g+/lEMyXXGVkyFKS5u+8OHJWxbDkkEy3Ul9dx4xqnBOzQhYuHGa20NfCOGqmU6kKstOhI53GtmMTSaVYSqUpF2UwYe3NvHSMawThslCXL9xTZS392gPnZ4Z+EaAdkQq4zFne3Q/ehgBheDlUjs73P/ABu+42LF+kdDw6QyACzsHPPrBQsmVOGaYp7VH9q+74MG9v3gjiFIpVr3jTAqfItfU+xcge8MyACziGSJSlTFOVhaJKSojYO2phd4l407AMhBdyA+gazx0PEqdKgRsQR5GEbjPA5Sk51IcpuW1LOcvm7ROadFeKUW/sLHDfE86fUJ7WYSHsnb0gguu7GaZPInLb0hT4WCvzImN3QtlAf05iw8BtBvjOpKKhJDZiPZ9/vaFhdFuZLtSFbi6QZswsAlW/JX0PtC7S0ykKBWlwNj92hk4gqQoBYF+fOBP+MJLOOheKxkyEoorKxc5iUh08jqPrEsjiQpUDlgfXSh2ncFjo0MmB8ATqgBRKQNb6+ZGkVUqJ5JZn4kzMjJSxbWFKsqVzVFanJMOdd+H/YByQo8r25eZtbrB3DOHZUqSVKT3iNSND/pS8IqWgu3s5T2Z5H0jIaqmmlhZD7x7Bsb4j6LmzBFVRjdn6x5kMIAiUnlFc0xPSCKJPhEM5bQKDYBxHCCoFlQmYpg8xBYJNzqPZoe66vKAWHr93hZq+Kym2UW3+9IDHVi/U4SyXUXIFk7P/qO3gPaFzEEl8xN+TfIaAQaxPiYqcABjCxVViye7pGQwawyvGXKbeRJ+sOHD6UBsqtdn7x8jdo57hsu7qJHQEt7Xh+4VlJJK2WCAb5j7JAY+5g6EY5LnkMAD43+YEepnpIOgaIJZRrmzHlc+xiGokG6pYCjuNC/gYVgRlbISUkkZmBhKxGhmTpqJSU5ElQfoHuw8OcMhqpgBLnkxDN5Wbk94CYrLE5yCxGzueXe94UdDhmoqGWEFSB4lyYmpq+TUJeWjMObN7RyuVVBb0826kn9JR155Cfl6Q+cDoyS2zOx0cFvJo1uwuKUb8jLS4ehGiQl4C42jJNQpnFgOY/jp9hiK3ihiNHnT9/KHIoDin7JRJ/y1HMk8lHVPhcxep1EnuLfKWIf5+EeVEwAiXMHdWGB68j5Qt4RiapUyoSq+UX65bJPiUt6Rhtj9h6731EF0KtC1hM/LJQpRvlDmDNNVhWkOiMkST13gXidGJiL+XjFxdSCW5Rr2+0YKwc5wnh9VMtYKXzLJSq9xZgoDkXiLivBis522106ANDtPmG+3XWOd8YY+UKI7UqbRLAX12MJVFuzk7Yl4wFZhKHmTtFGgwwzJyUC4e5aJ0rK1LWTt/7KLAD1fyhhxDGJUhCJUoOWufr9iG0F5K0/CUpmdzvgWB1c8+vyjqHC1Jkp0Ahizl9X6wt8LUKVyxmSVPd9H6PyH3tDpIDBmAbaMhJvwLfFVSUfCATcty6mK+AUypssrUH5DQeJjziuWpakoCsiSQ7XJ5kn9h0hnoKIJlJSE5Q1hv8A7usED0c5xDAwZiiVF3/pAYdB4aRkONVWSULKSpRI1aMhcj9mPBUNo9M1xHiqciNAkveMIbhBiKZE6n5xXUYASnVUwIu0JvEWHJPwEGHidKcQk8WuhNvigMeIhVuHEG49IrCl5Fvf2iSoqlk3eNBmGhI+9+cFDhTB0ywXKc6tmc/v8o6HhWF9x1Zkk/0hRA8wG94WOEpBljtJiRe6evXSC87i5apglyUJU5ZzmI9LX84zEz4LNXRzZSsyBLWOSh8zp/3EcniNII7VPZKLgMHv4WP1gtJo1zbzCCNgl/QnWJpnDKFoKSAxG4HleFoFryAK7EELBOdBNmKAoK8SCL+8CZqmJfKDsxB8w37wSruDpsg55JzDUpNwNrfX+YHYlJJlBaUsQ4Zgcp0cDlGGSF3GacLAKT3nJtzF39BDL+HNeTmQognXqW13hOVVlKr82c9bfv7QV4WrEyZuYm5gDPR1f80EOVFvGJ6arEwFvCKtEUzUg2UD5xFi+OU9GnNMVkGzAknowh0iLNZ8rtc8pY6pO/2DA6Vw4O1zXLhlPqeb84GK/E2kVOTZabsVkBmJbvB8yQ45dWa8OMlTh/Mfe8FqgWR4nIKZJY6edt7RLh1YhMoEqAcb/OPalPdVyA9o+f8AG8YM+fOKllipQQCe6EgskAGwYAQ0V2YHo+gZGKySrKhSSRqxBI8d4sKG8c3/AAe4eWqYurmBkZShBYALUogqKQw7oZrWc20jqU6XbSC1TFsUeJasolKIsdt45RiuBzEJM6eouq4STfxIjtNYpKS6mATdzHJ+OsY/MTcqPgTYW16wpSImKqDlYc389vnE9NLKpiQbkqH/AFBeVwqtkqI0uXt1JJ02b1jbhukz1adwCS7N4m/SCxkdT4ew8plJCj47Dp5QYWQhJPKA1djaZakpAew6AdTArE+IVLmplS/hOpa58Pf2jaJ02WqP9eozqY5fhGuUcz1g5iNYUpZOpsPGKMqaiQhtPHV/s/8AceS5/amxOnL94xivLwlDd4Od7x7BQECzs3WMg0a2NqlGK63OsXZVVLWHSpJ8xEU1SBuPMwrCitJTeJJlOPCLCEdI1mSyYBiipAB5wE4mw5MyWTluLwyGm6wLxmalMtVwC25gDI4rXJQFFnBEU5ExWfQkRexJac6nG+oianXllgs/zjFqDtFXkBIUwSdGv+8MFDRIlPMzNzZIZuZCfvpCjSEhlIzKJ0sVN0IBtDXR0KZSe0nK1uE6AdNnHjAEYYkV8yZeSEkc1hQHy94LSJM0B1lPViT6E/vAalxAzbSENsDoL9R/OkMFFRTQP1iCCLudOcYmyBamdwCPHY/zCnjmFlJVMl3Cld5O4sxy89HbrDzMlSgWZx/3Hv8Ah0taWIYdebWPSM1Zk6PnviDDil5gLpf0NyxGuxML82cQkqBLgj0Mdh4s4BmKUVScqgQykj+tv6uWa0cwxbhefJChMRlvZ+T7fKDEdu1gffwr4gM0FCzpp97w+8S8My66lVKcJXZSFasoaPzGx8Y5FwHNTIBJZwbnp5x0Gj4uUSBLRmHMfzBuhHGznafwqxDtDLEkJBLGZnBQ3Mb+TR0vhSlnSZCZE8uuWohJ5y02T7ftDHSVilJ0N+UCsbnGQgVGRSgl8wSCS2ump0EGU3IEV4PcZqezlnN8KhlPgbfvA/AOBKNCO9LTMU7gzEgkfWFeu49TVrlyKdClLmENmsEkF3I5av0EdIl0QGUkuQA7e/gH/aFQzwi0malAygs2g0sOUUK7F0pSVZrDlEONYgiUgqVcDQG5PTxhHUqoqnIQmVL6jbcqP7CDYiijMd4hVOOVByp6ak+G8DqDhzKTNmiye9fp96RYp8PVm/SCltYrIYdQnYeAi1imG1MyWUsw1u7km1+W5g0U0LGKcRWZswd20u/36RnDpBmFRDOHLbDl8oMjgdQlhw6tT06DrFD8qmmCklQChqBz5dTGYceAiutQZiSohIDG/SwHTcxDNmp7cqS4HM/IWuYFLp1KUFkFtj/EWJU4dolwzWG5+/rAAF62oIUNQLeb7+GsM2CUjS4E4jThUsEIYm7/AFb0gnSzVIpx/UW0+sEV6IKrEEpWQVC3j+wjIE/4cV95RublgSPIxkbIKOu/4ZJI+BN+kBcV4Ep51++g7FKjbyMHkGJAIv1skpNCL/gOIUpeROE9Avkmat0Me4b+In6vY1UlclWgJBy+Z2h3JivUUaJgZaQoHVxCPj9Dqd7B9XiCcrpuGdxeOacUVK5hJCienKOiVnDfcyyVZQzBKnIHhuIQccwqfT/5klRT/fL74H/kGcRJxaKwaESfKvd4N0MntJLAAKHuIpT6iUSdD98ou4BUDMw9oSyoW4JphnXMJbs7a2D+8GZyRNnAfEHBAOnI730/thNw/EzLnrZmLjvOACND49YbOD63NOOYpKmNmvy11OsER+x/pJKJCAXAAHQem0RrxLPm0tfvEMBzceB9Iiq5wURKZyoF76D5xWNT2SUuD32DNdkEEE/+Rf8A5RRRTVkgl+WAuS77fSPVrDnMQwD6i3j6GKf5tYUVEEsym5vYJ8Xc9Lc42mzTmA1zDIotyuVemYf7hA6LyzWwrIkAm5uAC3S7R5UYfTzQUqSlXMWLP8or0tcWdQLqIGmw7o9WKv8AdGqq5s6gSkFSW1DgIAOz6+pDRlHLQuRerPwqkKJMoGV0GkAJ/DFRIW0ogpTuD4i4PUH0h8RiynF1Akosf7WTmJ6/GX5t4RpLq27NypgJjgg8wRZrBnh1FVk1sVMMxualXZrSpZBZ7WOjWNzF7EeJChByst7MC9/Xx9It1mGpKc4Syj2hdi4Cipj6KBbWFc06ki5TYKy7spiEk20BI19I3ReApi1Iwiq/MmokoRLexIyp+I8g2vP1h0oq6rCXmFJu2u+4Ae9rwKRiswD4Qp8gISfiPfSrLz7hRfnBCVR1Ewh1FIKgEskklKUrBUXsMylb7NA+Mo52Ca4zKieEF3Bv/aOnytf5w202CKWkJUSlAAdPP/yIuTHtLgeVQcGxCrC5PMl7wcEwAWfzhUibkU5VCiWGSLDy9OUazeZESqJMVFomKJcADm/7CGFKWJ1YCC5y+GvrHLccIWvKNNvLSOh43ISAxJvrdh5wsz8OSA6RfbzhWUi6PMPV+mEkDujp7vG0vDDnBSOtrj+IkojkTcWOraxlFXDtAHJGg63u8YwwGkdLXPrt84lqpJMsJvf2ixKlMBE8pAMAFkUjDUJSAE6CMi+EeEZD0LbGOUYsJMexkXWyRqqI4yMgMJ48aTIyMjGOf/iFhcnK/ZS355Ev6tHEsWSEr7vd8LRkZE5bKPRPgM5RmodRN+Z6x1ngY98ne0ZGRF7KvQ4P+qfAQJ4gWe0lXPxCMjIzFWxjpx3I3ItGRkAxLKNzFGqWc+pjIyFAjQHvRuFXEexkBjEyT3TCjiModqbDfbpGRkUiKNOC0UtMvMEIBbUJAO27RaUohJaMjIZk5FJU9WU95XqYA4hVrY99X/IxkZCiliXPVl+JXqY3M9WX4j6mMjI3kzAGMzCQXJN+cL06eq/eVvuYyMhgojROU2p0VudgY8w9ZcXPxfsIyMhRxxlzTzPr4xXmVCgQylDXcxkZAFKM3EZrn9SZ/wA1fWMjIyKCH//Z"/>
          <p:cNvSpPr>
            <a:spLocks noChangeAspect="1" noChangeArrowheads="1"/>
          </p:cNvSpPr>
          <p:nvPr/>
        </p:nvSpPr>
        <p:spPr bwMode="auto">
          <a:xfrm>
            <a:off x="8672513" y="-895350"/>
            <a:ext cx="2466975" cy="1847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3257" name="AutoShape 9" descr="data:image/jpeg;base64,/9j/4AAQSkZJRgABAQAAAQABAAD/2wCEAAkGBhMSERUUExQUFBUVGBcYGBgXFxcYHBcYFxoYFxgYFhYcHCYeFxwjGhQUHy8gJCcpLCwsFR4xNTAqNSYrLCkBCQoKDgwOGg8PGiwcHBwpKSkpLCkpKSwpKSksLCwpKSkpKSwpKSksKSksLCwpKSkpLCksLCwsLCksLCwsLCosLP/AABEIAMIBAwMBIgACEQEDEQH/xAAcAAACAgMBAQAAAAAAAAAAAAAFBgMEAAIHAQj/xAA+EAABAgQEAwYEBQIGAgMBAAABAhEAAwQhBRIxQQZRYRMicYGRoTKx0fAHFCPB4UJSFTNigpLxcqJDU7Il/8QAGgEAAwEBAQEAAAAAAAAAAAAAAQIDAAQFBv/EACMRAAICAgICAgMBAAAAAAAAAAABAhEhMQMSQVETIgQyYUL/2gAMAwEAAhEDEQA/AOuYhNZjGScRGUwPqppULwCxXFxJQQDePM7u8HXOKUP6EMX4kTLGt+UCcH4s7aZlIA5Qn1dUVgkm5iThf/OHjDuNKzmUrZ0+bShQeB9LQ98taC0tfdEWKKl1MT6Xo74czjDJT/L5WIET/mHEEV0zwCxFCpZcaQZRcQQmuTZJJWpRLqCWtfQkwp8Ty5iJhcMTpyUOaTBsVqSlT6ggkW0NtDF4oRNl5FjMg6aEpPNJ1EdHGvqjn5V2doWsDWAnvawdkTxAatw4yDlWbH4F6BXToekC5lUsK7hcxOUMklJxJuL66ZKQVSxmP3eAn4dYiuapZmElWbfbwhrUDMlfqBjy5iAuD0IkTV5QACpx4RLxR28XJayPs2Yw8ohppbl4pfms0FaIho1ZBdm6pVoqLpIIqWBFdc8Q1BsqfliImkziIsdumIVkHcRkg3YQp6sGJZ9SlKSSbQDnViZYcqEVZFaucSsj9If5Y/vI/rP+l9OevKHirISitm2KTiXI+JXh3U7AcidTAaVgoqZRSvvZVKu7s7HWLVctTHvAO+6SSfOC/CtORJdTqKiS5IPyAEWksUbSsR0cJGRMzIJDQx0NaQGJg9iNG72hfXgygp3MGHHF5bFcvSNsWUVIJF7Ry7FknMY65LozlaE3i3DpaA7MYWXFn6hhP2c2rYEzVwVxI3LXgUtHOMk1stdg+oiKm+KL0yTEaZDGKqWCThkYqap7oj2BaJ1oyFsNHejxShSHGsIuM4mpay/OIBRzZY3IiGQLuYhGFOzlcrPVzyzQw8KI/UEL7ZiANzaOj8O8P9kgKVqQ8DleKQYLIwySwEEJVYAmAq6tOnKJJc5xaEjOi1JqmH5VUCIo18wKLcogQskOIrqWSS8POdoMYEH5JLqsO+CDvrzEQ0KUpDAm1iMrD0MXkIJsHjddCynKteXvD8bbAl1wzyfLTMQUTBnQeYII6iE6uwddKvOklckmygxy9F8j7Q6LXl0c+cUaicXbKFIXYg6HXW0UdaYKFs8QoUpKQC5D82PX3iCepAXfO7Amz5Tf6+0a1eAmTPC5YLH4U9SCwcdX9Yu1U7spS5i+6kAFQYaE38D3j6CAoIN0UZWPJQMqnLFnA1L2t5iCyOLEhD6MNDY9LQqiryyFqUk55inBA/qU7Nyy5gCeaoCS5EybNuTo6i4OUoKh6DKfSN8cbGUmPi+MC5BQoAByRfdreJeLEriNMxbAn7Bf5e8ClYOr8igAHO+Y89WZ+bK9Xg/Kw5KWlZXysQf9LWv4g+sH40B8jLtHlZ9yx9or45iKZUtRT8QG2t7fvFqZqAOQjU4ekDOsOrluW0v5w1InfkDS6Lt2XMBEtha4Us/266aPBkd5tGFgALAbAeEBBXqmTjm+AWGwGzdT0EXRjUtFswJ5At7fxATQ7iwn+WB5HxEFpMsJSALMIB0mJlZFiH58oKfnIMmmLTJlzbx4pSeUVl1F4jXOEReB/BIqcA8KXFMgzEmDVRU3itUkFN2jp/Gl9skJnLcQwYjUQFnYWeUdTrKFMxmaA1VgYGgj1JccZE48rRzmdQNFJcpodMRwvLrAVeGZjaOTk/F9HRHmALR7BtWAnrGRH4GP8qOuz8FVo1hAirwCxNrXMdBWgMYWKmayjyjzXJoaPAurFanpAlaS1gRD6cZlhDuGaFispMxDBokosHWsMS0UklLJzK4sim1SpkzuuxMN9BKZIeBlFgqZZc3gxLme0TopFZLaCwjwSwTaK35i8WET20hsMqXkMkWEV5wKtPrFCdVGPKesL6xSM80K4NKyyuif4lF+cZ2eSxD9f3H0jYVB3e/3YxuuSVDqNvlFqJWyuqnCtRdx6AufK7+cDeIaVJl9m1pvd9Q8E508BIVqytPDUeLP79IGY2rMiWoXAUCPmPW4hgAPHsOVJ7MJykgqzDfvPlYf7R5iM4Z4VKQtS/jWRnsLBbqYHe6eX9Ub8bT0idIBIAWoZrkdwG99nv6QxYRPBpwo6ke4t9YwzeAbRKUuumIUO4lDDkczajnb7tDKUB7+Xt9PeBdKHJmEN+4uP5giuf6nT0+sFCSNuzSHO/39YhKixs5Pmw5fe8ZMUQCebxgmtaAzIBrwvKsqSnW5b7ePWb+kBuTe14MT51v2EDqhC1Cxyj/SA/8AyPzgUOpHlJWFRYWbc5bjoAXglMBbY+UKn5yXJUrNNcgNe5B6qdyYt4FjZWm5zeXp4+URk3VlUlYWmK8oEYnXKlpeDJmAxSraULETbsWdoV1Y0tWkWq+pXk94t/4QkbRBiklpdthHT+PJRmjmd+QdheIvrBUTXhMpjlmEm0NVDMCg7x7TREH4rKsXhdppQBJhtrKYqs9vnAWtoynlBQTZKLbR7A8VojI1GOwVBOUhoFS8MzFyGhko6ZyXEWlUYY2EeBHivLPQlzVhCYvC1A/KN6FanIIYiHGXRhriKE/DGW4h/iIvktlJdPmEUVEpLQzppQzwNxGmsSBcRpceDKeQYjnFgaRSlrvFtM1hHJpnR2TK8+KlMs59WfzHr9Y2xCrATq3vEmDUx+JRd+TxTjhmw8ksUGZdNbb75RLLYWJbl9OsbGrShNzaEvEPxYoBMMvNNWoa9mhSh1vaOvBx5GPHlskkG5920PiPl6QPl03/APOy3KilZGpPeJYD2iiniyTWSiKeaiYsXyKcLHihTG3PSLoq1S5UlJSS6gCBs51PzhWxksC1xVSKWuTKPeSlMp9HIQohR00Zb+XjDRLfLJQmyVNYcmdvDr1hcxaUZlYlRcAAODZJHfYPo7lm/wBTbQyU81ImJK7ZfhuH0AIb72jDeC1xAsoSlCNVKA8hct5PFylpiA5F2vyA1bzJgNjla82U2jqJFr2+Qb5RJiPFNPTIabORLBG6u8ebDVUMhGqRbmTpillg4Gg+wwH3s0SSJC1fEAPvn9+cKsj8U8N/+4tp3kTAB1+HTrDhS4pKmJCkLSUqDgpKSD5iMCytPkl+n3trFOrlkpYFj93grUpCtPnr5xWnyWGw94zQUzlmK8NTTMZCswB0JAA3sDrDJgMiZLZKsxbzi3W0rKzIc3uA1/Ek6RNmYctPh+7xOi3YIpjFTYr086LDPEJKmUWVkjM6KdeXSYuqpYgqJIYwI4khZQVYOYYrVBKzeNqLiUgM8COMVBM8gHeBKJ9tY+k4/tE4pKnR0aTxICwcRBiOJpNn13hHpZxfWDsnCVTUWLKPOGaoXAZkYYFJBzAPGQozsKqZaijtPh6xkS7sPVn1SmWxeNiuNo1WmPMHPCqM1jUCI5jpL7QUwHqlNFSbr0MZOnl4yRPSbQLGoGVeHOXEUZ1KYYJrC8Cq+aCCIlPjTHhJi3iM05FAXO33/MFKGfM7suWD8N1Ku31gZiCVBJCAPr6RNhOKFyVAAWuxSPfWAishiqcLMyWUKU7gjlHLeAcLl/lqsqSkzkzpqFAi4ytlHz946oMQAGjj5QiY1gU+TVLrKFImonN+Yp3Ykj/5EEsH+7vYyVrBGduNHNCe0xKZkldlkSlsqlApUnL+oC5uq9tO8Y7Xgs41FJmV8YOUsBcjdtnBEIkilzzVTZdDWGYpnC0JQlJDtmmKLML84cPw9nTFUalzQE9rNWsAaZAyEhPMNLdzr5wLblkSCki7VUB7RW5yjqNdNeTe8R/lnUBr3syXuQ2vhZvXpBuTIJWXb6bjzYiNNF6afdvSHopZzz8ReJhQpCUsqeoEIfRCdCo82I03I6QsTOFB+VVOmhU2bMSFdoVH4ne/N7htoi42wSrxLEJy6eWVoltLdwB3RcXOr5ovYdMrpcnsJ9JU20UiWVg8hYsOcI0/8g5FKhSwFMucogSwhkoSWJLqbvKvudW0jpn4U4D+nNUCQBOWlPIhNrDTUt5QG4e4AqFLV3DTSlElSl5e0A3CEJJynbMohuUdVwsyKaUmVKypSgBIDuw6l9XvfnDVbtgjaIsQop6Q6ZrctPmRAGnx0hfZTT3uZs/lBnFMbDEJLnqeemsAqolitTZk39Njf5RmPH+lgHMbFx8/GPVnLASdjJHIaEEOXfpGlVi2ZHe12IP7XgD0HJc/ObeEX5KW1MAcGnqCbv0PMRLWY5ltBjxdnYJcjiqGRM5POAuNzFBKim9tIAI4oc22g1R4gmanrFJ8KSsSHI7OMY/MUqaSrWKEslwBDxx3hKU94WhF7VtNY74TXVNCzjkf+EeH5QZc3vE+g8Iba2dRyUOtk8jHPcL4rSikyq+MWHhF/GeI5VTQiWA80swGrwXK1ZHrbBOLYjLVOWUrJSTa8ZFqh/DGeuWlRUElQduUexH5F7LUz6VM6PJU/nEJT5REJraxyGoItESlvEIUSLGK6ZZfWCBI0UpjfSIFyu84jeomtYxH2lrQo5O+0D6uVFsTLXivNUFWMBsyAOKye6QGeIMMp1FJJbyH76/KLeIISg3JHhE2EpSlBIKi9+8S8IUsrS6lLFLKcahnPRiT7xCibMJKMqkjYkqBIH9oJ103EWTVqVMyhm9PPkfD3gnT4eEJcl7vcg68uUEV4MFYvLkuSq19EDckvfdhFemqQJvYpGVMsAD0tb7+pGUjvMynOhuRCfxxxUcPnJIl5irUk5U5eitzs0ECzgfUFk7A/f35Qv1eKgTAkJJUojTloVB9QBcwk4n+LawgkSkM2iltc9Rtf26tFjgniRNbUOErz5XUwBTLylmKuancM+kZStYHfG4/sNkujEqaVCwX3mA/q3fxsfWLNZNWzpNumrajfnEuIK7IB0qUCw7och92cW5wPqcWSk95gFWH0gk9lSaZpGxvYB7eN7ba+oiKolrAPeDbvq2+9vCK+I4ilKTlX5DXo19YDT+Iu1GVtLOFfMdPCFsdIM0a0HMEg33MXE4YkIOUMeZAJeFvD6/KsdoUaWIceQBHTZoZ5OJpYvGTMxBxmrGcp7wUk6lIHt4eMRUS1KIB73g0OONYIJzKlgP84AjD5slYK0hugt6wQ2GsNlFKMu31gRWU5mKKA+usH6SelYcOD1+sAMaxX8tNClDWHjPqJVsFV2ArlaORBbBz2MvPNUEhtzEOIcXyjLzFtNI5xj3E655Z2Tyjo/aORNMKcZ8VievKj4R7wpZo0EEcHwObUrCZaSeZ2HiYMUoo0pOTK1NIVMUEoBJOgjq/CnBaKUCZOAUs+iekW+GeCZdInMrvTGueXhBStK1IOXZtYjObksaGVReQzKWlh9I8ivJSrKHA0EZEB/qdFmLG8VJwBiZaHiNUtooSRWkzGPSLE7R4rER6ZxZjGDRUrZwUGMV6e8V6mYEKc+8Sy6gKDiFYxNMJTvaIZin0ERz64NzMCp2PoSps1/YQtmSLdZLUf6gkffK8Uk0IIIuermLdJMEwZtYv4fToHX75fUwA2DKbBJQI0Ct2F/Ml4NLwSQEgqC1kCwcn/wBRrHs2XewHiftvnESsVCe6VG3l7fVoKaA7ZNQy5SSls6WcAEHe5tE+P4RIq5Spc1AUkhrjS2oOxvA//GGAuejgeZeB9TxAlXeKiACRctp0eGTBTOSzOBJxxNNCs/pWUJgGspIseitEnr0juuDYdTUkoS5MpKQNkDXqTqTHHuION1Jq0TJaSoIcOP7f5ywzUvHMtYCgSktoS38ExsLRSalLY44tMQtnRPsoEFLj1Y6XhRxdFOhayuTKGYh1VCtW0yghR2ihiH4hBGpUW0IX/wDpIsfvk8c6xnimdUrUEkpG7KJd+ruYFgUaGLiaupncKlA6NKSoP5nXaAFLjqAvugq6nNfrZQgXT4WV3Ln7d4ZcC4cSEFSxv7aejtfrAopoL0HFS2GTLzLpYWDneL9NxbNJKihDbd0h7+NtotYLwwhQDAED21/iDVXw8hsoAAGX5v8AMD0jUK2iSixlSUZ5qUpDOW5ecS11SlSHbMkh2BZQ9S0CMZn5gES+8oBm2d0/F01ioOE58w9+aRYWT8v2vBFpFrCcXlTFKShTNZlhjbW4sYC8dJORyC3NresWJvDi6YgISVIYkudxcsRcOPlHk7NNkqKFFmulgR4FJsodYCDp2chr60kkPYRTCoO4xRSs5AT2K+TkoV4boPqPCAa5RBY/fhzjoyiUth3g/CU1NQELLJ3beO74RgkmRLAlgJAjimBI7ApWNdTHQcH4w7Syy0LFOb/g0l1QxYhVurKI3lpyJcxrSlPxFrwmfiLxl2STKlnvq1PIQZtfrEWMbyyXEfxGQiapIuElncRkcgVMJLnUxkJ0Q3f+H2n2sQTC+8R/mhEE6rEYVI3mMN4rTpgaIJlWIo1M0c28IVsdIp16lKzIXodDvC/IxqbIWUFPcG5YAf7jBisr8motz1hNxeqE1XxORo/sIUdIZK/GZeW6rn+0Oz9SwELtXiUmWHygr2znN/62T6gjxgAvEJkl37x5HQcz1MU5c4TCVr7oJ1J1/f0c/MAbqNOE4vPnTAVLUobJFkjYWsB4x0WgWEi5dXIaCOVYbWBNpeg1VoR0H9vuToSYb8H4iCwEISSrnt6mCJJDNU1+YlINwNBs/wB7REMJQ7quQPTwG0V6SlObMTc6+UV+IK2YUrRJ1IIKtgdGHMs59ISvLMvSIaDiGVNXNRYpllidk8rxLUYDImjMdOhsYR5GHLpaWYgA55y03PJNyflEOMVi8iFIUpLA6E7FhbyMZSG6+htquHJQQSyd2PIGBuKYRKyJmAJUm2YBgTsC/PaFtXF1TMR2YQVtZ0g+/lEMyXXGVkyFKS5u+8OHJWxbDkkEy3Ul9dx4xqnBOzQhYuHGa20NfCOGqmU6kKstOhI53GtmMTSaVYSqUpF2UwYe3NvHSMawThslCXL9xTZS392gPnZ4Z+EaAdkQq4zFne3Q/ehgBheDlUjs73P/ABu+42LF+kdDw6QyACzsHPPrBQsmVOGaYp7VH9q+74MG9v3gjiFIpVr3jTAqfItfU+xcge8MyACziGSJSlTFOVhaJKSojYO2phd4l407AMhBdyA+gazx0PEqdKgRsQR5GEbjPA5Sk51IcpuW1LOcvm7ROadFeKUW/sLHDfE86fUJ7WYSHsnb0gguu7GaZPInLb0hT4WCvzImN3QtlAf05iw8BtBvjOpKKhJDZiPZ9/vaFhdFuZLtSFbi6QZswsAlW/JX0PtC7S0ykKBWlwNj92hk4gqQoBYF+fOBP+MJLOOheKxkyEoorKxc5iUh08jqPrEsjiQpUDlgfXSh2ncFjo0MmB8ATqgBRKQNb6+ZGkVUqJ5JZn4kzMjJSxbWFKsqVzVFanJMOdd+H/YByQo8r25eZtbrB3DOHZUqSVKT3iNSND/pS8IqWgu3s5T2Z5H0jIaqmmlhZD7x7Bsb4j6LmzBFVRjdn6x5kMIAiUnlFc0xPSCKJPhEM5bQKDYBxHCCoFlQmYpg8xBYJNzqPZoe66vKAWHr93hZq+Kym2UW3+9IDHVi/U4SyXUXIFk7P/qO3gPaFzEEl8xN+TfIaAQaxPiYqcABjCxVViye7pGQwawyvGXKbeRJ+sOHD6UBsqtdn7x8jdo57hsu7qJHQEt7Xh+4VlJJK2WCAb5j7JAY+5g6EY5LnkMAD43+YEepnpIOgaIJZRrmzHlc+xiGokG6pYCjuNC/gYVgRlbISUkkZmBhKxGhmTpqJSU5ElQfoHuw8OcMhqpgBLnkxDN5Wbk94CYrLE5yCxGzueXe94UdDhmoqGWEFSB4lyYmpq+TUJeWjMObN7RyuVVBb0826kn9JR155Cfl6Q+cDoyS2zOx0cFvJo1uwuKUb8jLS4ehGiQl4C42jJNQpnFgOY/jp9hiK3ihiNHnT9/KHIoDin7JRJ/y1HMk8lHVPhcxep1EnuLfKWIf5+EeVEwAiXMHdWGB68j5Qt4RiapUyoSq+UX65bJPiUt6Rhtj9h6731EF0KtC1hM/LJQpRvlDmDNNVhWkOiMkST13gXidGJiL+XjFxdSCW5Rr2+0YKwc5wnh9VMtYKXzLJSq9xZgoDkXiLivBis522106ANDtPmG+3XWOd8YY+UKI7UqbRLAX12MJVFuzk7Yl4wFZhKHmTtFGgwwzJyUC4e5aJ0rK1LWTt/7KLAD1fyhhxDGJUhCJUoOWufr9iG0F5K0/CUpmdzvgWB1c8+vyjqHC1Jkp0Ahizl9X6wt8LUKVyxmSVPd9H6PyH3tDpIDBmAbaMhJvwLfFVSUfCATcty6mK+AUypssrUH5DQeJjziuWpakoCsiSQ7XJ5kn9h0hnoKIJlJSE5Q1hv8A7usED0c5xDAwZiiVF3/pAYdB4aRkONVWSULKSpRI1aMhcj9mPBUNo9M1xHiqciNAkveMIbhBiKZE6n5xXUYASnVUwIu0JvEWHJPwEGHidKcQk8WuhNvigMeIhVuHEG49IrCl5Fvf2iSoqlk3eNBmGhI+9+cFDhTB0ywXKc6tmc/v8o6HhWF9x1Zkk/0hRA8wG94WOEpBljtJiRe6evXSC87i5apglyUJU5ZzmI9LX84zEz4LNXRzZSsyBLWOSh8zp/3EcniNII7VPZKLgMHv4WP1gtJo1zbzCCNgl/QnWJpnDKFoKSAxG4HleFoFryAK7EELBOdBNmKAoK8SCL+8CZqmJfKDsxB8w37wSruDpsg55JzDUpNwNrfX+YHYlJJlBaUsQ4Zgcp0cDlGGSF3GacLAKT3nJtzF39BDL+HNeTmQognXqW13hOVVlKr82c9bfv7QV4WrEyZuYm5gDPR1f80EOVFvGJ6arEwFvCKtEUzUg2UD5xFi+OU9GnNMVkGzAknowh0iLNZ8rtc8pY6pO/2DA6Vw4O1zXLhlPqeb84GK/E2kVOTZabsVkBmJbvB8yQ45dWa8OMlTh/Mfe8FqgWR4nIKZJY6edt7RLh1YhMoEqAcb/OPalPdVyA9o+f8AG8YM+fOKllipQQCe6EgskAGwYAQ0V2YHo+gZGKySrKhSSRqxBI8d4sKG8c3/AAe4eWqYurmBkZShBYALUogqKQw7oZrWc20jqU6XbSC1TFsUeJasolKIsdt45RiuBzEJM6eouq4STfxIjtNYpKS6mATdzHJ+OsY/MTcqPgTYW16wpSImKqDlYc389vnE9NLKpiQbkqH/AFBeVwqtkqI0uXt1JJ02b1jbhukz1adwCS7N4m/SCxkdT4ew8plJCj47Dp5QYWQhJPKA1djaZakpAew6AdTArE+IVLmplS/hOpa58Pf2jaJ02WqP9eozqY5fhGuUcz1g5iNYUpZOpsPGKMqaiQhtPHV/s/8AceS5/amxOnL94xivLwlDd4Od7x7BQECzs3WMg0a2NqlGK63OsXZVVLWHSpJ8xEU1SBuPMwrCitJTeJJlOPCLCEdI1mSyYBiipAB5wE4mw5MyWTluLwyGm6wLxmalMtVwC25gDI4rXJQFFnBEU5ExWfQkRexJac6nG+oianXllgs/zjFqDtFXkBIUwSdGv+8MFDRIlPMzNzZIZuZCfvpCjSEhlIzKJ0sVN0IBtDXR0KZSe0nK1uE6AdNnHjAEYYkV8yZeSEkc1hQHy94LSJM0B1lPViT6E/vAalxAzbSENsDoL9R/OkMFFRTQP1iCCLudOcYmyBamdwCPHY/zCnjmFlJVMl3Cld5O4sxy89HbrDzMlSgWZx/3Hv8Ah0taWIYdebWPSM1Zk6PnviDDil5gLpf0NyxGuxML82cQkqBLgj0Mdh4s4BmKUVScqgQykj+tv6uWa0cwxbhefJChMRlvZ+T7fKDEdu1gffwr4gM0FCzpp97w+8S8My66lVKcJXZSFasoaPzGx8Y5FwHNTIBJZwbnp5x0Gj4uUSBLRmHMfzBuhHGznafwqxDtDLEkJBLGZnBQ3Mb+TR0vhSlnSZCZE8uuWohJ5y02T7ftDHSVilJ0N+UCsbnGQgVGRSgl8wSCS2ump0EGU3IEV4PcZqezlnN8KhlPgbfvA/AOBKNCO9LTMU7gzEgkfWFeu49TVrlyKdClLmENmsEkF3I5av0EdIl0QGUkuQA7e/gH/aFQzwi0malAygs2g0sOUUK7F0pSVZrDlEONYgiUgqVcDQG5PTxhHUqoqnIQmVL6jbcqP7CDYiijMd4hVOOVByp6ak+G8DqDhzKTNmiye9fp96RYp8PVm/SCltYrIYdQnYeAi1imG1MyWUsw1u7km1+W5g0U0LGKcRWZswd20u/36RnDpBmFRDOHLbDl8oMjgdQlhw6tT06DrFD8qmmCklQChqBz5dTGYceAiutQZiSohIDG/SwHTcxDNmp7cqS4HM/IWuYFLp1KUFkFtj/EWJU4dolwzWG5+/rAAF62oIUNQLeb7+GsM2CUjS4E4jThUsEIYm7/AFb0gnSzVIpx/UW0+sEV6IKrEEpWQVC3j+wjIE/4cV95RublgSPIxkbIKOu/4ZJI+BN+kBcV4Ep51++g7FKjbyMHkGJAIv1skpNCL/gOIUpeROE9Avkmat0Me4b+In6vY1UlclWgJBy+Z2h3JivUUaJgZaQoHVxCPj9Dqd7B9XiCcrpuGdxeOacUVK5hJCienKOiVnDfcyyVZQzBKnIHhuIQccwqfT/5klRT/fL74H/kGcRJxaKwaESfKvd4N0MntJLAAKHuIpT6iUSdD98ou4BUDMw9oSyoW4JphnXMJbs7a2D+8GZyRNnAfEHBAOnI730/thNw/EzLnrZmLjvOACND49YbOD63NOOYpKmNmvy11OsER+x/pJKJCAXAAHQem0RrxLPm0tfvEMBzceB9Iiq5wURKZyoF76D5xWNT2SUuD32DNdkEEE/+Rf8A5RRRTVkgl+WAuS77fSPVrDnMQwD6i3j6GKf5tYUVEEsym5vYJ8Xc9Lc42mzTmA1zDIotyuVemYf7hA6LyzWwrIkAm5uAC3S7R5UYfTzQUqSlXMWLP8or0tcWdQLqIGmw7o9WKv8AdGqq5s6gSkFSW1DgIAOz6+pDRlHLQuRerPwqkKJMoGV0GkAJ/DFRIW0ogpTuD4i4PUH0h8RiynF1Akosf7WTmJ6/GX5t4RpLq27NypgJjgg8wRZrBnh1FVk1sVMMxualXZrSpZBZ7WOjWNzF7EeJChByst7MC9/Xx9It1mGpKc4Syj2hdi4Cipj6KBbWFc06ki5TYKy7spiEk20BI19I3ReApi1Iwiq/MmokoRLexIyp+I8g2vP1h0oq6rCXmFJu2u+4Ae9rwKRiswD4Qp8gISfiPfSrLz7hRfnBCVR1Ewh1FIKgEskklKUrBUXsMylb7NA+Mo52Ca4zKieEF3Bv/aOnytf5w202CKWkJUSlAAdPP/yIuTHtLgeVQcGxCrC5PMl7wcEwAWfzhUibkU5VCiWGSLDy9OUazeZESqJMVFomKJcADm/7CGFKWJ1YCC5y+GvrHLccIWvKNNvLSOh43ISAxJvrdh5wsz8OSA6RfbzhWUi6PMPV+mEkDujp7vG0vDDnBSOtrj+IkojkTcWOraxlFXDtAHJGg63u8YwwGkdLXPrt84lqpJMsJvf2ixKlMBE8pAMAFkUjDUJSAE6CMi+EeEZD0LbGOUYsJMexkXWyRqqI4yMgMJ48aTIyMjGOf/iFhcnK/ZS355Ev6tHEsWSEr7vd8LRkZE5bKPRPgM5RmodRN+Z6x1ngY98ne0ZGRF7KvQ4P+qfAQJ4gWe0lXPxCMjIzFWxjpx3I3ItGRkAxLKNzFGqWc+pjIyFAjQHvRuFXEexkBjEyT3TCjiModqbDfbpGRkUiKNOC0UtMvMEIBbUJAO27RaUohJaMjIZk5FJU9WU95XqYA4hVrY99X/IxkZCiliXPVl+JXqY3M9WX4j6mMjI3kzAGMzCQXJN+cL06eq/eVvuYyMhgojROU2p0VudgY8w9ZcXPxfsIyMhRxxlzTzPr4xXmVCgQylDXcxkZAFKM3EZrn9SZ/wA1fWMjIyKCH//Z"/>
          <p:cNvSpPr>
            <a:spLocks noChangeAspect="1" noChangeArrowheads="1"/>
          </p:cNvSpPr>
          <p:nvPr/>
        </p:nvSpPr>
        <p:spPr bwMode="auto">
          <a:xfrm>
            <a:off x="8672513" y="-895350"/>
            <a:ext cx="2466975" cy="1847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1" name="תמונה 10" descr="-_1_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857496"/>
            <a:ext cx="3571900" cy="2857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3alem.com/vb/imgcache/27951.imgcach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מלבן 3"/>
          <p:cNvSpPr/>
          <p:nvPr/>
        </p:nvSpPr>
        <p:spPr>
          <a:xfrm>
            <a:off x="1000100" y="2428868"/>
            <a:ext cx="7215238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smtClean="0">
                <a:hlinkClick r:id="rId3"/>
              </a:rPr>
              <a:t>http://youtu.be/t9je3P-_NmU</a:t>
            </a:r>
            <a:endParaRPr lang="ar-SA" sz="4400" dirty="0" smtClean="0"/>
          </a:p>
          <a:p>
            <a:endParaRPr lang="he-IL" sz="4400" dirty="0"/>
          </a:p>
        </p:txBody>
      </p:sp>
      <p:sp>
        <p:nvSpPr>
          <p:cNvPr id="5" name="מלבן 4"/>
          <p:cNvSpPr/>
          <p:nvPr/>
        </p:nvSpPr>
        <p:spPr>
          <a:xfrm>
            <a:off x="1500166" y="1357298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</a:rPr>
              <a:t>الاتصال بواسطة </a:t>
            </a:r>
            <a:r>
              <a:rPr lang="ar-SA" sz="2400" b="1" dirty="0" smtClean="0">
                <a:solidFill>
                  <a:srgbClr val="FF0000"/>
                </a:solidFill>
              </a:rPr>
              <a:t>ملمس الجسم </a:t>
            </a:r>
            <a:r>
              <a:rPr lang="ar-SA" sz="2400" dirty="0" smtClean="0">
                <a:solidFill>
                  <a:srgbClr val="FF0000"/>
                </a:solidFill>
              </a:rPr>
              <a:t>( جرو الأسد والنمر يلعبون).</a:t>
            </a:r>
            <a:br>
              <a:rPr lang="ar-SA" sz="2400" dirty="0" smtClean="0">
                <a:solidFill>
                  <a:srgbClr val="FF0000"/>
                </a:solidFill>
              </a:rPr>
            </a:br>
            <a:endParaRPr lang="he-IL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cU166338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642910" y="642918"/>
            <a:ext cx="814393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dirty="0" smtClean="0">
                <a:solidFill>
                  <a:srgbClr val="FF0000"/>
                </a:solidFill>
              </a:rPr>
              <a:t>الاتصال</a:t>
            </a:r>
            <a:r>
              <a:rPr lang="ar-SA" sz="3200" dirty="0" smtClean="0"/>
              <a:t> هو علامة حياة وهو </a:t>
            </a:r>
            <a:r>
              <a:rPr lang="ar-SA" sz="3200" dirty="0" smtClean="0">
                <a:solidFill>
                  <a:srgbClr val="FF0000"/>
                </a:solidFill>
              </a:rPr>
              <a:t>ضروري</a:t>
            </a:r>
            <a:r>
              <a:rPr lang="ar-SA" sz="3200" dirty="0" smtClean="0"/>
              <a:t> للكائنات الحية </a:t>
            </a:r>
            <a:r>
              <a:rPr lang="ar-SA" sz="3200" dirty="0" smtClean="0">
                <a:solidFill>
                  <a:srgbClr val="FF0000"/>
                </a:solidFill>
              </a:rPr>
              <a:t>بواسطته</a:t>
            </a:r>
            <a:r>
              <a:rPr lang="ar-SA" sz="3200" dirty="0" smtClean="0"/>
              <a:t>:</a:t>
            </a:r>
          </a:p>
          <a:p>
            <a:r>
              <a:rPr lang="ar-SA" sz="3200" dirty="0" smtClean="0"/>
              <a:t/>
            </a:r>
            <a:br>
              <a:rPr lang="ar-SA" sz="3200" dirty="0" smtClean="0"/>
            </a:br>
            <a:r>
              <a:rPr lang="ar-SA" sz="3200" dirty="0" smtClean="0"/>
              <a:t>*) تستطيع الكائنات الحية الحصول على </a:t>
            </a:r>
            <a:r>
              <a:rPr lang="ar-SA" sz="3200" dirty="0" smtClean="0">
                <a:solidFill>
                  <a:srgbClr val="FF0000"/>
                </a:solidFill>
              </a:rPr>
              <a:t>الغذاء </a:t>
            </a:r>
            <a:r>
              <a:rPr lang="ar-SA" sz="3200" dirty="0" smtClean="0"/>
              <a:t>و</a:t>
            </a:r>
            <a:r>
              <a:rPr lang="ar-SA" sz="3200" dirty="0" smtClean="0">
                <a:solidFill>
                  <a:srgbClr val="FF0000"/>
                </a:solidFill>
              </a:rPr>
              <a:t>الماء</a:t>
            </a:r>
            <a:r>
              <a:rPr lang="ar-SA" sz="3200" dirty="0" smtClean="0"/>
              <a:t>.</a:t>
            </a:r>
          </a:p>
          <a:p>
            <a:r>
              <a:rPr lang="ar-SA" sz="3200" dirty="0" smtClean="0"/>
              <a:t/>
            </a:r>
            <a:br>
              <a:rPr lang="ar-SA" sz="3200" dirty="0" smtClean="0"/>
            </a:br>
            <a:r>
              <a:rPr lang="ar-SA" sz="3200" dirty="0" smtClean="0"/>
              <a:t>*) تستطيع الكائنات الحية </a:t>
            </a:r>
            <a:r>
              <a:rPr lang="ar-SA" sz="3200" dirty="0" smtClean="0">
                <a:solidFill>
                  <a:srgbClr val="FF0000"/>
                </a:solidFill>
              </a:rPr>
              <a:t>الدفاع عن نفسها </a:t>
            </a:r>
            <a:r>
              <a:rPr lang="ar-SA" sz="3200" dirty="0" smtClean="0"/>
              <a:t>.</a:t>
            </a:r>
          </a:p>
          <a:p>
            <a:r>
              <a:rPr lang="ar-SA" sz="3200" dirty="0" smtClean="0"/>
              <a:t/>
            </a:r>
            <a:br>
              <a:rPr lang="ar-SA" sz="3200" dirty="0" smtClean="0"/>
            </a:br>
            <a:r>
              <a:rPr lang="ar-SA" sz="3200" dirty="0" smtClean="0"/>
              <a:t>*) تستطيع الكائنات الحية </a:t>
            </a:r>
            <a:r>
              <a:rPr lang="ar-SA" sz="3200" dirty="0" smtClean="0">
                <a:solidFill>
                  <a:srgbClr val="FF0000"/>
                </a:solidFill>
              </a:rPr>
              <a:t>إيجاد مأوى.</a:t>
            </a:r>
          </a:p>
          <a:p>
            <a:r>
              <a:rPr lang="ar-SA" sz="3200" dirty="0" smtClean="0"/>
              <a:t/>
            </a:r>
            <a:br>
              <a:rPr lang="ar-SA" sz="3200" dirty="0" smtClean="0"/>
            </a:br>
            <a:r>
              <a:rPr lang="ar-SA" sz="3200" dirty="0" smtClean="0"/>
              <a:t>*) البحث عن </a:t>
            </a:r>
            <a:r>
              <a:rPr lang="ar-SA" sz="3200" dirty="0" smtClean="0">
                <a:solidFill>
                  <a:srgbClr val="FF0000"/>
                </a:solidFill>
              </a:rPr>
              <a:t>شريك حياة.</a:t>
            </a:r>
            <a:r>
              <a:rPr lang="ar-SA" sz="3200" dirty="0" smtClean="0"/>
              <a:t/>
            </a:r>
            <a:br>
              <a:rPr lang="ar-SA" sz="3200" dirty="0" smtClean="0"/>
            </a:br>
            <a:endParaRPr lang="he-I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llery.moshax.com/data/media/2/MickMousew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214282" y="4071942"/>
            <a:ext cx="414340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FF3399"/>
                </a:solidFill>
              </a:rPr>
              <a:t>هيا ننظم المعلومات في بطاقات*الاتصال بين الكائنات الحية*.</a:t>
            </a:r>
            <a:endParaRPr lang="he-IL" sz="4800" b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777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714356"/>
            <a:ext cx="883301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 مثال :الكلب </a:t>
            </a:r>
            <a:r>
              <a:rPr lang="ar-SA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ينبح على كلب آخر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هكذا يُرسِل معلومات: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”ابتعد من هنا!“</a:t>
            </a:r>
            <a:endParaRPr lang="he-IL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" name="תמונה 3" descr="barking do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1214422"/>
            <a:ext cx="2285984" cy="22860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714348" y="2786058"/>
            <a:ext cx="5929290" cy="26776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من </a:t>
            </a:r>
            <a:r>
              <a:rPr kumimoji="0" lang="ar-J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يرسل المعلومات</a:t>
            </a: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؟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من </a:t>
            </a:r>
            <a:r>
              <a:rPr kumimoji="0" lang="ar-J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يستقبل المعلومات</a:t>
            </a: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؟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بأي </a:t>
            </a:r>
            <a:r>
              <a:rPr kumimoji="0" lang="ar-J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طريقة</a:t>
            </a: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يرسل الكائن الحي المعلومات؟</a:t>
            </a:r>
            <a:r>
              <a:rPr kumimoji="0" lang="ar-J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أحيطوا بدائرة: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حركات الجسم،الروائح،الألوان،الأصوات،ملمس الجسم.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ما هي </a:t>
            </a:r>
            <a:r>
              <a:rPr kumimoji="0" lang="ar-J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وظيفة </a:t>
            </a: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الاتصال؟</a:t>
            </a:r>
            <a:endParaRPr kumimoji="0" lang="ar-JO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أحيطوا بدائرة:</a:t>
            </a: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للحصول على الغذاء،للدفاع،للتكاثر،لإيجاد مأوى</a:t>
            </a:r>
            <a:r>
              <a:rPr lang="ar-SA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777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04" y="785794"/>
            <a:ext cx="771530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ar-SA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الأزهار تبعث رائحة.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هكذا تُرسل النباتات معلومات للحشرات: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”يوجد لدينا غذاء“.</a:t>
            </a:r>
            <a:endParaRPr lang="he-IL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357290" y="2857496"/>
            <a:ext cx="6643734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من </a:t>
            </a:r>
            <a:r>
              <a:rPr kumimoji="0" lang="ar-J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يرسل المعلومات</a:t>
            </a: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؟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من </a:t>
            </a:r>
            <a:r>
              <a:rPr kumimoji="0" lang="ar-J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يستقبل المعلومات</a:t>
            </a: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؟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بأي </a:t>
            </a:r>
            <a:r>
              <a:rPr kumimoji="0" lang="ar-J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طريقة</a:t>
            </a: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يرسل الكائن الحي المعلومات؟</a:t>
            </a:r>
            <a:r>
              <a:rPr kumimoji="0" lang="ar-J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أحيطوا بدائرة: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حركات الجسم،الروائح،الألوان،الأصوات،ملمس الجسم.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ما هي </a:t>
            </a:r>
            <a:r>
              <a:rPr kumimoji="0" lang="ar-J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وظيفة </a:t>
            </a: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الاتصال؟</a:t>
            </a:r>
            <a:endParaRPr kumimoji="0" lang="ar-JO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أحيطوا بدائرة:</a:t>
            </a: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للحصول على الغذاء،للدفاع،للتكاثر،لإيجاد مأوى</a:t>
            </a:r>
            <a:r>
              <a:rPr lang="ar-SA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" name="Picture 2" descr="http://quran-m.com/userfiles/image/fir/759px-European_honey_bee_extracts_nec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857232"/>
            <a:ext cx="2428892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777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04" y="785794"/>
            <a:ext cx="771530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الطاووس يفرش ذنبه الملوَن.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هكذا يُرسِل معلومات للأنثى: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”</a:t>
            </a:r>
            <a:r>
              <a:rPr lang="ar-SA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يجدر</a:t>
            </a:r>
            <a:r>
              <a:rPr lang="ar-SA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بك أن تختاريني!“</a:t>
            </a:r>
            <a:endParaRPr lang="ar-SA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500166" y="3286124"/>
            <a:ext cx="6643734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من </a:t>
            </a:r>
            <a:r>
              <a:rPr kumimoji="0" lang="ar-J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يرسل المعلومات</a:t>
            </a: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؟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من </a:t>
            </a:r>
            <a:r>
              <a:rPr kumimoji="0" lang="ar-J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يستقبل المعلومات</a:t>
            </a: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؟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بأي </a:t>
            </a:r>
            <a:r>
              <a:rPr kumimoji="0" lang="ar-J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طريقة</a:t>
            </a: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يرسل الكائن الحي المعلومات؟</a:t>
            </a:r>
            <a:r>
              <a:rPr kumimoji="0" lang="ar-J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أحيطوا بدائرة: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حركات الجسم،الروائح،الألوان،الأصوات،ملمس الجسم.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ما هي </a:t>
            </a:r>
            <a:r>
              <a:rPr kumimoji="0" lang="ar-J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وظيفة </a:t>
            </a: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الاتصال؟</a:t>
            </a:r>
            <a:endParaRPr kumimoji="0" lang="ar-JO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أحيطوا بدائرة:</a:t>
            </a: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للحصول على الغذاء،للدفاع،للتكاثر،لإيجاد مأوى</a:t>
            </a:r>
            <a:r>
              <a:rPr lang="ar-SA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" name="תמונה 6" descr="c37f6a76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857232"/>
            <a:ext cx="271464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777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85794"/>
            <a:ext cx="91440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/>
              <a:t>ذكور الضفادع تنق.</a:t>
            </a:r>
            <a:endParaRPr lang="en-US" sz="3600" dirty="0" smtClean="0"/>
          </a:p>
          <a:p>
            <a:pPr algn="ctr"/>
            <a:r>
              <a:rPr lang="ar-SA" sz="3600" b="1" dirty="0" smtClean="0"/>
              <a:t>هكذا ترسل معلومات لذكور أخرى:</a:t>
            </a:r>
          </a:p>
          <a:p>
            <a:pPr algn="ctr"/>
            <a:r>
              <a:rPr lang="ar-SA" sz="3600" b="1" dirty="0" smtClean="0"/>
              <a:t>*لا تقتربوا من الإناث!المنطقة لنا!</a:t>
            </a:r>
            <a:endParaRPr lang="en-US" sz="3600" dirty="0"/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285852" y="3000372"/>
            <a:ext cx="6643734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من </a:t>
            </a:r>
            <a:r>
              <a:rPr kumimoji="0" lang="ar-J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يرسل المعلومات</a:t>
            </a: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؟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من </a:t>
            </a:r>
            <a:r>
              <a:rPr kumimoji="0" lang="ar-J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يستقبل المعلومات</a:t>
            </a: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؟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بأي </a:t>
            </a:r>
            <a:r>
              <a:rPr kumimoji="0" lang="ar-J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طريقة</a:t>
            </a: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يرسل الكائن الحي المعلومات؟</a:t>
            </a:r>
            <a:r>
              <a:rPr kumimoji="0" lang="ar-J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أحيطوا بدائرة: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حركات الجسم،الروائح،الألوان،الأصوات،ملمس الجسم.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ما هي </a:t>
            </a:r>
            <a:r>
              <a:rPr kumimoji="0" lang="ar-J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وظيفة </a:t>
            </a: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الاتصال؟</a:t>
            </a:r>
            <a:endParaRPr kumimoji="0" lang="ar-JO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أحيطوا بدائرة:</a:t>
            </a: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للحصول على الغذاء،للدفاع،للتكاثر،لإيجاد مأوى</a:t>
            </a:r>
            <a:r>
              <a:rPr lang="ar-SA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8370" name="Picture 2" descr="http://www.hi7ob.com/up/2013/hi7ob.com135042286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928670"/>
            <a:ext cx="1357322" cy="1809736"/>
          </a:xfrm>
          <a:prstGeom prst="rect">
            <a:avLst/>
          </a:prstGeom>
          <a:noFill/>
        </p:spPr>
      </p:pic>
      <p:pic>
        <p:nvPicPr>
          <p:cNvPr id="58372" name="Picture 4" descr="http://www.hi7ob.com/up/2013/hi7ob.com135042286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000108"/>
            <a:ext cx="1500198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18.gulfup.com/2012-01-29/1327847385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מלבן 6"/>
          <p:cNvSpPr/>
          <p:nvPr/>
        </p:nvSpPr>
        <p:spPr>
          <a:xfrm>
            <a:off x="6000760" y="285728"/>
            <a:ext cx="2857520" cy="22860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9" name="מלבן 8"/>
          <p:cNvSpPr/>
          <p:nvPr/>
        </p:nvSpPr>
        <p:spPr>
          <a:xfrm>
            <a:off x="6000760" y="2571744"/>
            <a:ext cx="2857520" cy="22860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6000760" y="4857760"/>
            <a:ext cx="2857520" cy="20002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3071802" y="285728"/>
            <a:ext cx="2928958" cy="22860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285720" y="285728"/>
            <a:ext cx="2786082" cy="22860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מלבן 14"/>
          <p:cNvSpPr/>
          <p:nvPr/>
        </p:nvSpPr>
        <p:spPr>
          <a:xfrm>
            <a:off x="3071802" y="2571744"/>
            <a:ext cx="2928958" cy="22860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323528" y="4869160"/>
            <a:ext cx="2786082" cy="19888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3071802" y="4857760"/>
            <a:ext cx="2928958" cy="20002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323528" y="2564904"/>
            <a:ext cx="2736304" cy="23042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AE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0152" y="404664"/>
            <a:ext cx="291869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 smtClean="0">
                <a:solidFill>
                  <a:schemeClr val="bg1"/>
                </a:solidFill>
              </a:rPr>
              <a:t>1.نحن نرى بواسطة حاسة:</a:t>
            </a:r>
            <a:endParaRPr lang="he-IL" sz="2200" dirty="0">
              <a:solidFill>
                <a:schemeClr val="bg1"/>
              </a:solidFill>
            </a:endParaRPr>
          </a:p>
        </p:txBody>
      </p:sp>
      <p:sp>
        <p:nvSpPr>
          <p:cNvPr id="20" name="אליפסה 19">
            <a:hlinkClick r:id="rId4" action="ppaction://hlinksldjump">
              <a:snd r:embed="rId5" name="applause.wav"/>
            </a:hlinkClick>
            <a:hlinkHover r:id="" action="ppaction://noaction" highlightClick="1"/>
          </p:cNvPr>
          <p:cNvSpPr/>
          <p:nvPr/>
        </p:nvSpPr>
        <p:spPr>
          <a:xfrm>
            <a:off x="7524328" y="112474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البصر</a:t>
            </a:r>
            <a:endParaRPr lang="he-IL" dirty="0"/>
          </a:p>
        </p:txBody>
      </p:sp>
      <p:sp>
        <p:nvSpPr>
          <p:cNvPr id="22" name="אליפסה 21">
            <a:hlinkClick r:id="rId6" action="ppaction://hlinksldjump" highlightClick="1">
              <a:snd r:embed="rId7" name="explode.wav"/>
            </a:hlinkClick>
            <a:hlinkHover r:id="" action="ppaction://hlinkshowjump?jump=previousslide"/>
          </p:cNvPr>
          <p:cNvSpPr/>
          <p:nvPr/>
        </p:nvSpPr>
        <p:spPr>
          <a:xfrm>
            <a:off x="6215074" y="114298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السمع</a:t>
            </a:r>
            <a:endParaRPr lang="he-IL" dirty="0"/>
          </a:p>
        </p:txBody>
      </p:sp>
      <p:sp>
        <p:nvSpPr>
          <p:cNvPr id="23" name="אליפסה 22">
            <a:hlinkClick r:id="rId6" action="ppaction://hlinksldjump" highlightClick="1">
              <a:snd r:embed="rId7" name="explode.wav"/>
            </a:hlinkClick>
          </p:cNvPr>
          <p:cNvSpPr/>
          <p:nvPr/>
        </p:nvSpPr>
        <p:spPr>
          <a:xfrm>
            <a:off x="7500958" y="178592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اللمس</a:t>
            </a:r>
            <a:endParaRPr lang="he-IL" dirty="0"/>
          </a:p>
        </p:txBody>
      </p:sp>
      <p:sp>
        <p:nvSpPr>
          <p:cNvPr id="24" name="אליפסה 23">
            <a:hlinkClick r:id="rId6" action="ppaction://hlinksldjump" highlightClick="1">
              <a:snd r:embed="rId7" name="explode.wav"/>
            </a:hlinkClick>
          </p:cNvPr>
          <p:cNvSpPr/>
          <p:nvPr/>
        </p:nvSpPr>
        <p:spPr>
          <a:xfrm>
            <a:off x="6215074" y="178592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الشم</a:t>
            </a:r>
            <a:endParaRPr lang="he-IL" dirty="0"/>
          </a:p>
        </p:txBody>
      </p:sp>
      <p:sp>
        <p:nvSpPr>
          <p:cNvPr id="25" name="אליפסה 24"/>
          <p:cNvSpPr/>
          <p:nvPr/>
        </p:nvSpPr>
        <p:spPr>
          <a:xfrm>
            <a:off x="4714876" y="114298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الأذن </a:t>
            </a:r>
            <a:endParaRPr lang="he-IL" dirty="0"/>
          </a:p>
        </p:txBody>
      </p:sp>
      <p:sp>
        <p:nvSpPr>
          <p:cNvPr id="26" name="אליפסה 25"/>
          <p:cNvSpPr/>
          <p:nvPr/>
        </p:nvSpPr>
        <p:spPr>
          <a:xfrm>
            <a:off x="3357554" y="114298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العين</a:t>
            </a:r>
            <a:endParaRPr lang="he-IL" dirty="0"/>
          </a:p>
        </p:txBody>
      </p:sp>
      <p:sp>
        <p:nvSpPr>
          <p:cNvPr id="27" name="אליפסה 26"/>
          <p:cNvSpPr/>
          <p:nvPr/>
        </p:nvSpPr>
        <p:spPr>
          <a:xfrm>
            <a:off x="4714876" y="178592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الأنف</a:t>
            </a:r>
            <a:endParaRPr lang="he-IL" dirty="0"/>
          </a:p>
        </p:txBody>
      </p:sp>
      <p:sp>
        <p:nvSpPr>
          <p:cNvPr id="28" name="אליפסה 27"/>
          <p:cNvSpPr/>
          <p:nvPr/>
        </p:nvSpPr>
        <p:spPr>
          <a:xfrm>
            <a:off x="3357554" y="178592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الفم</a:t>
            </a:r>
            <a:endParaRPr lang="he-IL" dirty="0"/>
          </a:p>
        </p:txBody>
      </p:sp>
      <p:sp>
        <p:nvSpPr>
          <p:cNvPr id="29" name="אליפסה 28"/>
          <p:cNvSpPr/>
          <p:nvPr/>
        </p:nvSpPr>
        <p:spPr>
          <a:xfrm>
            <a:off x="1857356" y="107154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الفم </a:t>
            </a:r>
            <a:endParaRPr lang="he-IL" dirty="0"/>
          </a:p>
        </p:txBody>
      </p:sp>
      <p:sp>
        <p:nvSpPr>
          <p:cNvPr id="30" name="אליפסה 29"/>
          <p:cNvSpPr/>
          <p:nvPr/>
        </p:nvSpPr>
        <p:spPr>
          <a:xfrm>
            <a:off x="1857356" y="178592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الجلد</a:t>
            </a:r>
            <a:endParaRPr lang="he-IL" dirty="0"/>
          </a:p>
        </p:txBody>
      </p:sp>
      <p:sp>
        <p:nvSpPr>
          <p:cNvPr id="31" name="אליפסה 30"/>
          <p:cNvSpPr/>
          <p:nvPr/>
        </p:nvSpPr>
        <p:spPr>
          <a:xfrm>
            <a:off x="500034" y="107154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الأذن</a:t>
            </a:r>
            <a:endParaRPr lang="he-IL" dirty="0"/>
          </a:p>
        </p:txBody>
      </p:sp>
      <p:sp>
        <p:nvSpPr>
          <p:cNvPr id="32" name="אליפסה 31"/>
          <p:cNvSpPr/>
          <p:nvPr/>
        </p:nvSpPr>
        <p:spPr>
          <a:xfrm>
            <a:off x="467544" y="177281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العين</a:t>
            </a:r>
            <a:endParaRPr lang="he-IL" dirty="0"/>
          </a:p>
        </p:txBody>
      </p:sp>
      <p:sp>
        <p:nvSpPr>
          <p:cNvPr id="33" name="אליפסה 32"/>
          <p:cNvSpPr/>
          <p:nvPr/>
        </p:nvSpPr>
        <p:spPr>
          <a:xfrm>
            <a:off x="7572396" y="328612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البصر</a:t>
            </a:r>
            <a:endParaRPr lang="he-IL" dirty="0"/>
          </a:p>
        </p:txBody>
      </p:sp>
      <p:sp>
        <p:nvSpPr>
          <p:cNvPr id="34" name="אליפסה 33"/>
          <p:cNvSpPr/>
          <p:nvPr/>
        </p:nvSpPr>
        <p:spPr>
          <a:xfrm>
            <a:off x="6286512" y="328612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السمع</a:t>
            </a:r>
            <a:endParaRPr lang="he-IL" dirty="0"/>
          </a:p>
        </p:txBody>
      </p:sp>
      <p:sp>
        <p:nvSpPr>
          <p:cNvPr id="35" name="אליפסה 34"/>
          <p:cNvSpPr/>
          <p:nvPr/>
        </p:nvSpPr>
        <p:spPr>
          <a:xfrm>
            <a:off x="7643834" y="400050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اللمس</a:t>
            </a:r>
            <a:endParaRPr lang="he-IL" dirty="0"/>
          </a:p>
        </p:txBody>
      </p:sp>
      <p:sp>
        <p:nvSpPr>
          <p:cNvPr id="36" name="אליפסה 35"/>
          <p:cNvSpPr/>
          <p:nvPr/>
        </p:nvSpPr>
        <p:spPr>
          <a:xfrm>
            <a:off x="6286512" y="400050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الشم</a:t>
            </a:r>
            <a:endParaRPr lang="he-IL" dirty="0"/>
          </a:p>
        </p:txBody>
      </p:sp>
      <p:sp>
        <p:nvSpPr>
          <p:cNvPr id="37" name="אליפסה 36"/>
          <p:cNvSpPr/>
          <p:nvPr/>
        </p:nvSpPr>
        <p:spPr>
          <a:xfrm>
            <a:off x="4716016" y="328498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الفم </a:t>
            </a:r>
            <a:endParaRPr lang="he-IL" dirty="0"/>
          </a:p>
        </p:txBody>
      </p:sp>
      <p:sp>
        <p:nvSpPr>
          <p:cNvPr id="38" name="אליפסה 37"/>
          <p:cNvSpPr/>
          <p:nvPr/>
        </p:nvSpPr>
        <p:spPr>
          <a:xfrm>
            <a:off x="3347864" y="328498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الجلد</a:t>
            </a:r>
            <a:endParaRPr lang="he-IL" dirty="0"/>
          </a:p>
        </p:txBody>
      </p:sp>
      <p:sp>
        <p:nvSpPr>
          <p:cNvPr id="41" name="אליפסה 40"/>
          <p:cNvSpPr/>
          <p:nvPr/>
        </p:nvSpPr>
        <p:spPr>
          <a:xfrm>
            <a:off x="4714876" y="400050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العين</a:t>
            </a:r>
            <a:endParaRPr lang="he-IL" dirty="0"/>
          </a:p>
        </p:txBody>
      </p:sp>
      <p:sp>
        <p:nvSpPr>
          <p:cNvPr id="42" name="אליפסה 41"/>
          <p:cNvSpPr/>
          <p:nvPr/>
        </p:nvSpPr>
        <p:spPr>
          <a:xfrm>
            <a:off x="3357554" y="400050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الأنف</a:t>
            </a:r>
            <a:endParaRPr lang="he-IL" dirty="0"/>
          </a:p>
        </p:txBody>
      </p:sp>
      <p:sp>
        <p:nvSpPr>
          <p:cNvPr id="43" name="אליפסה 42"/>
          <p:cNvSpPr/>
          <p:nvPr/>
        </p:nvSpPr>
        <p:spPr>
          <a:xfrm>
            <a:off x="1763688" y="5517232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وسيلة للعب</a:t>
            </a:r>
            <a:endParaRPr lang="he-IL" dirty="0"/>
          </a:p>
        </p:txBody>
      </p:sp>
      <p:sp>
        <p:nvSpPr>
          <p:cNvPr id="44" name="אליפסה 43"/>
          <p:cNvSpPr/>
          <p:nvPr/>
        </p:nvSpPr>
        <p:spPr>
          <a:xfrm>
            <a:off x="467544" y="5517232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وسيلة للاتصال</a:t>
            </a:r>
            <a:endParaRPr lang="he-IL" dirty="0"/>
          </a:p>
        </p:txBody>
      </p:sp>
      <p:sp>
        <p:nvSpPr>
          <p:cNvPr id="45" name="אליפסה 44"/>
          <p:cNvSpPr/>
          <p:nvPr/>
        </p:nvSpPr>
        <p:spPr>
          <a:xfrm>
            <a:off x="1763688" y="616530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وسيلة للتعلم</a:t>
            </a:r>
            <a:endParaRPr lang="he-IL" dirty="0"/>
          </a:p>
        </p:txBody>
      </p:sp>
      <p:sp>
        <p:nvSpPr>
          <p:cNvPr id="46" name="אליפסה 45"/>
          <p:cNvSpPr/>
          <p:nvPr/>
        </p:nvSpPr>
        <p:spPr>
          <a:xfrm>
            <a:off x="467544" y="616530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وسيلة للكلام</a:t>
            </a:r>
            <a:endParaRPr lang="he-IL" dirty="0"/>
          </a:p>
        </p:txBody>
      </p:sp>
      <p:sp>
        <p:nvSpPr>
          <p:cNvPr id="51" name="אליפסה 50"/>
          <p:cNvSpPr/>
          <p:nvPr/>
        </p:nvSpPr>
        <p:spPr>
          <a:xfrm>
            <a:off x="4644008" y="537321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المناظر</a:t>
            </a:r>
            <a:endParaRPr lang="he-IL" dirty="0"/>
          </a:p>
        </p:txBody>
      </p:sp>
      <p:sp>
        <p:nvSpPr>
          <p:cNvPr id="52" name="אליפסה 51"/>
          <p:cNvSpPr/>
          <p:nvPr/>
        </p:nvSpPr>
        <p:spPr>
          <a:xfrm>
            <a:off x="3286116" y="535782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الملمس</a:t>
            </a:r>
            <a:endParaRPr lang="he-IL" dirty="0"/>
          </a:p>
        </p:txBody>
      </p:sp>
      <p:sp>
        <p:nvSpPr>
          <p:cNvPr id="53" name="אליפסה 52"/>
          <p:cNvSpPr/>
          <p:nvPr/>
        </p:nvSpPr>
        <p:spPr>
          <a:xfrm>
            <a:off x="4572000" y="6072206"/>
            <a:ext cx="122413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الأصوات </a:t>
            </a:r>
            <a:endParaRPr lang="he-IL" dirty="0"/>
          </a:p>
        </p:txBody>
      </p:sp>
      <p:sp>
        <p:nvSpPr>
          <p:cNvPr id="54" name="אליפסה 53"/>
          <p:cNvSpPr/>
          <p:nvPr/>
        </p:nvSpPr>
        <p:spPr>
          <a:xfrm>
            <a:off x="3214678" y="607220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الأطعمة</a:t>
            </a:r>
            <a:endParaRPr lang="he-IL" dirty="0"/>
          </a:p>
        </p:txBody>
      </p:sp>
      <p:sp>
        <p:nvSpPr>
          <p:cNvPr id="55" name="אליפסה 54"/>
          <p:cNvSpPr/>
          <p:nvPr/>
        </p:nvSpPr>
        <p:spPr>
          <a:xfrm>
            <a:off x="395536" y="328498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رائحتها</a:t>
            </a:r>
            <a:endParaRPr lang="he-IL" dirty="0"/>
          </a:p>
        </p:txBody>
      </p:sp>
      <p:sp>
        <p:nvSpPr>
          <p:cNvPr id="56" name="אליפסה 55"/>
          <p:cNvSpPr/>
          <p:nvPr/>
        </p:nvSpPr>
        <p:spPr>
          <a:xfrm>
            <a:off x="1691680" y="400506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حواسها</a:t>
            </a:r>
            <a:endParaRPr lang="he-IL" dirty="0"/>
          </a:p>
        </p:txBody>
      </p:sp>
      <p:sp>
        <p:nvSpPr>
          <p:cNvPr id="57" name="אליפסה 56"/>
          <p:cNvSpPr/>
          <p:nvPr/>
        </p:nvSpPr>
        <p:spPr>
          <a:xfrm>
            <a:off x="1763688" y="328498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جلدها </a:t>
            </a:r>
            <a:endParaRPr lang="he-IL" dirty="0"/>
          </a:p>
        </p:txBody>
      </p:sp>
      <p:sp>
        <p:nvSpPr>
          <p:cNvPr id="58" name="אליפסה 57"/>
          <p:cNvSpPr/>
          <p:nvPr/>
        </p:nvSpPr>
        <p:spPr>
          <a:xfrm>
            <a:off x="395536" y="400506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حركات جسمها</a:t>
            </a:r>
            <a:endParaRPr lang="he-IL" dirty="0"/>
          </a:p>
        </p:txBody>
      </p:sp>
      <p:sp>
        <p:nvSpPr>
          <p:cNvPr id="59" name="TextBox 58"/>
          <p:cNvSpPr txBox="1"/>
          <p:nvPr/>
        </p:nvSpPr>
        <p:spPr>
          <a:xfrm>
            <a:off x="2699792" y="332656"/>
            <a:ext cx="316835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smtClean="0">
                <a:solidFill>
                  <a:schemeClr val="bg1"/>
                </a:solidFill>
              </a:rPr>
              <a:t>8.لكي </a:t>
            </a:r>
            <a:r>
              <a:rPr lang="ar-SA" sz="2200" b="1" dirty="0">
                <a:solidFill>
                  <a:schemeClr val="bg1"/>
                </a:solidFill>
              </a:rPr>
              <a:t>نرى الأشياء من حولنا نستعين بعضو </a:t>
            </a:r>
            <a:r>
              <a:rPr lang="ar-SA" sz="2200" b="1" dirty="0" smtClean="0">
                <a:solidFill>
                  <a:schemeClr val="bg1"/>
                </a:solidFill>
              </a:rPr>
              <a:t>:</a:t>
            </a:r>
            <a:endParaRPr lang="he-IL" sz="2200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96" y="357166"/>
            <a:ext cx="264320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smtClean="0">
                <a:solidFill>
                  <a:schemeClr val="bg1"/>
                </a:solidFill>
              </a:rPr>
              <a:t>7.من هو العضو </a:t>
            </a:r>
            <a:r>
              <a:rPr lang="ar-SA" sz="2200" b="1" dirty="0" err="1" smtClean="0">
                <a:solidFill>
                  <a:schemeClr val="bg1"/>
                </a:solidFill>
              </a:rPr>
              <a:t>المسؤول</a:t>
            </a:r>
            <a:r>
              <a:rPr lang="ar-SA" sz="2200" b="1" dirty="0" smtClean="0">
                <a:solidFill>
                  <a:schemeClr val="bg1"/>
                </a:solidFill>
              </a:rPr>
              <a:t> عن حاسة السمع؟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940152" y="2564904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200" b="1" dirty="0" smtClean="0">
                <a:solidFill>
                  <a:schemeClr val="bg1"/>
                </a:solidFill>
              </a:rPr>
              <a:t>2.نحن نشم الروائح الكريهة وأيضا الطيبة بواسطة حاسة 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059832" y="2564904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200" b="1" dirty="0" smtClean="0">
                <a:solidFill>
                  <a:schemeClr val="bg1"/>
                </a:solidFill>
              </a:rPr>
              <a:t>9.لنلمس ما يدور حولنا نستعين بعضو 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95536" y="4941168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200" b="1" dirty="0" smtClean="0">
                <a:solidFill>
                  <a:schemeClr val="bg1"/>
                </a:solidFill>
              </a:rPr>
              <a:t>5.الحواس الخمس تعتبر: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796136" y="4869160"/>
            <a:ext cx="2987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200" b="1" dirty="0" smtClean="0">
                <a:solidFill>
                  <a:schemeClr val="bg1"/>
                </a:solidFill>
              </a:rPr>
              <a:t>3.بواسطة الأنف نستوعب:</a:t>
            </a:r>
            <a:endParaRPr lang="en-US" sz="2200" dirty="0" smtClean="0">
              <a:solidFill>
                <a:schemeClr val="bg1"/>
              </a:solidFill>
            </a:endParaRPr>
          </a:p>
        </p:txBody>
      </p:sp>
      <p:sp>
        <p:nvSpPr>
          <p:cNvPr id="67" name="אליפסה 66"/>
          <p:cNvSpPr/>
          <p:nvPr/>
        </p:nvSpPr>
        <p:spPr>
          <a:xfrm>
            <a:off x="7524328" y="5373216"/>
            <a:ext cx="122413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الأصوات</a:t>
            </a:r>
            <a:endParaRPr lang="he-IL" dirty="0"/>
          </a:p>
        </p:txBody>
      </p:sp>
      <p:sp>
        <p:nvSpPr>
          <p:cNvPr id="68" name="אליפסה 67"/>
          <p:cNvSpPr/>
          <p:nvPr/>
        </p:nvSpPr>
        <p:spPr>
          <a:xfrm>
            <a:off x="6228184" y="537321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الأشكال</a:t>
            </a:r>
            <a:endParaRPr lang="he-IL" dirty="0"/>
          </a:p>
        </p:txBody>
      </p:sp>
      <p:sp>
        <p:nvSpPr>
          <p:cNvPr id="69" name="אליפסה 68"/>
          <p:cNvSpPr/>
          <p:nvPr/>
        </p:nvSpPr>
        <p:spPr>
          <a:xfrm>
            <a:off x="7596336" y="6021288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الروائح</a:t>
            </a:r>
            <a:endParaRPr lang="he-IL" dirty="0"/>
          </a:p>
        </p:txBody>
      </p:sp>
      <p:sp>
        <p:nvSpPr>
          <p:cNvPr id="70" name="אליפסה 69"/>
          <p:cNvSpPr/>
          <p:nvPr/>
        </p:nvSpPr>
        <p:spPr>
          <a:xfrm>
            <a:off x="6300192" y="6021288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الأحجام</a:t>
            </a:r>
            <a:endParaRPr lang="he-IL" dirty="0"/>
          </a:p>
        </p:txBody>
      </p:sp>
      <p:sp>
        <p:nvSpPr>
          <p:cNvPr id="71" name="TextBox 70"/>
          <p:cNvSpPr txBox="1"/>
          <p:nvPr/>
        </p:nvSpPr>
        <p:spPr>
          <a:xfrm>
            <a:off x="3059832" y="4941168"/>
            <a:ext cx="2736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200" b="1" dirty="0" smtClean="0">
                <a:solidFill>
                  <a:schemeClr val="bg1"/>
                </a:solidFill>
              </a:rPr>
              <a:t>4.بواسطة الجلد نستوعب: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9512" y="2564904"/>
            <a:ext cx="2915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200" b="1" dirty="0" smtClean="0">
                <a:solidFill>
                  <a:schemeClr val="bg1"/>
                </a:solidFill>
              </a:rPr>
              <a:t>6.</a:t>
            </a:r>
            <a:r>
              <a:rPr lang="ar-AE" sz="2200" b="1" dirty="0" err="1" smtClean="0">
                <a:solidFill>
                  <a:schemeClr val="bg1"/>
                </a:solidFill>
              </a:rPr>
              <a:t>ال</a:t>
            </a:r>
            <a:r>
              <a:rPr lang="ar-SA" sz="2200" b="1" dirty="0" smtClean="0">
                <a:solidFill>
                  <a:schemeClr val="bg1"/>
                </a:solidFill>
              </a:rPr>
              <a:t>كائنات الحية تستوعب المعلومات من البيئة بواسطة:</a:t>
            </a:r>
            <a:endParaRPr lang="ar-AE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777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928802"/>
            <a:ext cx="9144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7030A0"/>
                </a:solidFill>
              </a:rPr>
              <a:t>النمر يفرز مواد ذات رائحة للبيئة.</a:t>
            </a:r>
            <a:endParaRPr lang="en-US" sz="3600" dirty="0" smtClean="0">
              <a:solidFill>
                <a:srgbClr val="7030A0"/>
              </a:solidFill>
            </a:endParaRPr>
          </a:p>
          <a:p>
            <a:pPr algn="ctr"/>
            <a:r>
              <a:rPr lang="ar-SA" sz="3600" b="1" dirty="0" smtClean="0">
                <a:solidFill>
                  <a:srgbClr val="7030A0"/>
                </a:solidFill>
              </a:rPr>
              <a:t>هكذا يرسل معلومات :*اذهبوا من هنا!هذه المنطقة لي!*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214414" y="3357562"/>
            <a:ext cx="6643734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من </a:t>
            </a:r>
            <a:r>
              <a:rPr kumimoji="0" lang="ar-J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يرسل المعلومات</a:t>
            </a: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؟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من </a:t>
            </a:r>
            <a:r>
              <a:rPr kumimoji="0" lang="ar-J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يستقبل المعلومات</a:t>
            </a: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؟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بأي </a:t>
            </a:r>
            <a:r>
              <a:rPr kumimoji="0" lang="ar-J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طريقة</a:t>
            </a: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يرسل الكائن الحي المعلومات؟</a:t>
            </a:r>
            <a:r>
              <a:rPr kumimoji="0" lang="ar-J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أحيطوا بدائرة: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حركات الجسم،الروائح،الألوان،الأصوات،ملمس الجسم.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ما هي </a:t>
            </a:r>
            <a:r>
              <a:rPr kumimoji="0" lang="ar-J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وظيفة </a:t>
            </a: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الاتصال؟</a:t>
            </a:r>
            <a:endParaRPr kumimoji="0" lang="ar-JO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أحيطوا بدائرة:</a:t>
            </a: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للحصول على الغذاء،للدفاع،للتكاثر،لإيجاد مأوى</a:t>
            </a:r>
            <a:r>
              <a:rPr lang="ar-SA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" name="Picture 5" descr="http://t2.gstatic.com/images?q=tbn:ANd9GcTW6O6fjDM072n-wfRxGcSC34hywJAjSEZC0Qys3gq07zwOhw7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1928826" cy="21193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777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857232"/>
            <a:ext cx="6929486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800" b="1" dirty="0" smtClean="0">
                <a:solidFill>
                  <a:srgbClr val="00B050"/>
                </a:solidFill>
              </a:rPr>
              <a:t>القطة تلحس الجراء.</a:t>
            </a:r>
            <a:endParaRPr lang="en-US" sz="3800" dirty="0" smtClean="0">
              <a:solidFill>
                <a:srgbClr val="00B050"/>
              </a:solidFill>
            </a:endParaRPr>
          </a:p>
          <a:p>
            <a:pPr algn="ctr"/>
            <a:r>
              <a:rPr lang="ar-SA" sz="3800" b="1" dirty="0" smtClean="0">
                <a:solidFill>
                  <a:srgbClr val="00B050"/>
                </a:solidFill>
              </a:rPr>
              <a:t>هكذا ترسل معلومات للجراء:</a:t>
            </a:r>
          </a:p>
          <a:p>
            <a:pPr algn="ctr"/>
            <a:r>
              <a:rPr lang="ar-SA" sz="3800" b="1" dirty="0" smtClean="0">
                <a:solidFill>
                  <a:srgbClr val="00B050"/>
                </a:solidFill>
              </a:rPr>
              <a:t>*أنا أحافظ عليكم!*.  </a:t>
            </a:r>
            <a:endParaRPr lang="en-US" sz="3800" dirty="0">
              <a:solidFill>
                <a:srgbClr val="00B050"/>
              </a:solidFill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142976" y="2928934"/>
            <a:ext cx="6643734" cy="230832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من </a:t>
            </a:r>
            <a:r>
              <a:rPr kumimoji="0" lang="ar-J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يرسل المعلومات</a:t>
            </a: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؟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من </a:t>
            </a:r>
            <a:r>
              <a:rPr kumimoji="0" lang="ar-J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يستقبل المعلومات</a:t>
            </a: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؟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بأي </a:t>
            </a:r>
            <a:r>
              <a:rPr kumimoji="0" lang="ar-J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طريقة</a:t>
            </a: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يرسل الكائن الحي المعلومات؟</a:t>
            </a:r>
            <a:r>
              <a:rPr kumimoji="0" lang="ar-J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أحيطوا بدائرة: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حركات الجسم،الروائح،الألوان،الأصوات،ملمس الجسم.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ما هي </a:t>
            </a:r>
            <a:r>
              <a:rPr kumimoji="0" lang="ar-J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وظيفة </a:t>
            </a: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الاتصال؟</a:t>
            </a:r>
            <a:endParaRPr kumimoji="0" lang="ar-JO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أحيطوا بدائرة:</a:t>
            </a:r>
            <a:r>
              <a:rPr kumimoji="0" lang="ar-J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للحصول على الغذاء،للدفاع،للتكاثر،لإيجاد مأوى</a:t>
            </a:r>
            <a:r>
              <a:rPr lang="ar-SA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" name="תמונה 5" descr="-_1_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714356"/>
            <a:ext cx="2643206" cy="2214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llery.moshax.com/data/media/2/MickMousew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-285784" y="5214950"/>
            <a:ext cx="792961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3399"/>
                </a:solidFill>
              </a:rPr>
              <a:t>إلى اللقاء يا حلوين</a:t>
            </a:r>
            <a:endParaRPr lang="he-IL" sz="6000" b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vermontpga.com/images/sadfa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1412776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dirty="0" smtClean="0">
                <a:solidFill>
                  <a:schemeClr val="bg1"/>
                </a:solidFill>
              </a:rPr>
              <a:t>حاول مرة أخرى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חץ ימינה 3">
            <a:hlinkClick r:id="rId3" action="ppaction://hlinksldjump"/>
          </p:cNvPr>
          <p:cNvSpPr/>
          <p:nvPr/>
        </p:nvSpPr>
        <p:spPr>
          <a:xfrm>
            <a:off x="6516216" y="5445224"/>
            <a:ext cx="2304256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العودة إلى السؤال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18.gulfup.com/2012-01-29/1327847385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מלבן 8"/>
          <p:cNvSpPr/>
          <p:nvPr/>
        </p:nvSpPr>
        <p:spPr>
          <a:xfrm>
            <a:off x="6000760" y="2571744"/>
            <a:ext cx="2857520" cy="22860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6000760" y="4857760"/>
            <a:ext cx="2857520" cy="20002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3071802" y="285728"/>
            <a:ext cx="2928958" cy="22860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285720" y="285728"/>
            <a:ext cx="2786082" cy="22860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מלבן 14"/>
          <p:cNvSpPr/>
          <p:nvPr/>
        </p:nvSpPr>
        <p:spPr>
          <a:xfrm>
            <a:off x="3071802" y="2571744"/>
            <a:ext cx="2928958" cy="22860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323528" y="4869160"/>
            <a:ext cx="2786082" cy="19888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3071802" y="4857760"/>
            <a:ext cx="2928958" cy="20002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323528" y="2564904"/>
            <a:ext cx="2736304" cy="23042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AE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אליפסה 24"/>
          <p:cNvSpPr/>
          <p:nvPr/>
        </p:nvSpPr>
        <p:spPr>
          <a:xfrm>
            <a:off x="4714876" y="114298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الأذن </a:t>
            </a:r>
            <a:endParaRPr lang="he-IL" dirty="0"/>
          </a:p>
        </p:txBody>
      </p:sp>
      <p:sp>
        <p:nvSpPr>
          <p:cNvPr id="26" name="אליפסה 25"/>
          <p:cNvSpPr/>
          <p:nvPr/>
        </p:nvSpPr>
        <p:spPr>
          <a:xfrm>
            <a:off x="3357554" y="114298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العين</a:t>
            </a:r>
            <a:endParaRPr lang="he-IL" dirty="0"/>
          </a:p>
        </p:txBody>
      </p:sp>
      <p:sp>
        <p:nvSpPr>
          <p:cNvPr id="27" name="אליפסה 26"/>
          <p:cNvSpPr/>
          <p:nvPr/>
        </p:nvSpPr>
        <p:spPr>
          <a:xfrm>
            <a:off x="4714876" y="178592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الأنف</a:t>
            </a:r>
            <a:endParaRPr lang="he-IL" dirty="0"/>
          </a:p>
        </p:txBody>
      </p:sp>
      <p:sp>
        <p:nvSpPr>
          <p:cNvPr id="28" name="אליפסה 27"/>
          <p:cNvSpPr/>
          <p:nvPr/>
        </p:nvSpPr>
        <p:spPr>
          <a:xfrm>
            <a:off x="3357554" y="178592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الفم</a:t>
            </a:r>
            <a:endParaRPr lang="he-IL" dirty="0"/>
          </a:p>
        </p:txBody>
      </p:sp>
      <p:sp>
        <p:nvSpPr>
          <p:cNvPr id="29" name="אליפסה 28"/>
          <p:cNvSpPr/>
          <p:nvPr/>
        </p:nvSpPr>
        <p:spPr>
          <a:xfrm>
            <a:off x="1857356" y="107154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الفم </a:t>
            </a:r>
            <a:endParaRPr lang="he-IL" dirty="0"/>
          </a:p>
        </p:txBody>
      </p:sp>
      <p:sp>
        <p:nvSpPr>
          <p:cNvPr id="30" name="אליפסה 29"/>
          <p:cNvSpPr/>
          <p:nvPr/>
        </p:nvSpPr>
        <p:spPr>
          <a:xfrm>
            <a:off x="1857356" y="178592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الجلد</a:t>
            </a:r>
            <a:endParaRPr lang="he-IL" dirty="0"/>
          </a:p>
        </p:txBody>
      </p:sp>
      <p:sp>
        <p:nvSpPr>
          <p:cNvPr id="31" name="אליפסה 30"/>
          <p:cNvSpPr/>
          <p:nvPr/>
        </p:nvSpPr>
        <p:spPr>
          <a:xfrm>
            <a:off x="500034" y="107154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الأذن</a:t>
            </a:r>
            <a:endParaRPr lang="he-IL" dirty="0"/>
          </a:p>
        </p:txBody>
      </p:sp>
      <p:sp>
        <p:nvSpPr>
          <p:cNvPr id="32" name="אליפסה 31"/>
          <p:cNvSpPr/>
          <p:nvPr/>
        </p:nvSpPr>
        <p:spPr>
          <a:xfrm>
            <a:off x="467544" y="177281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العين</a:t>
            </a:r>
            <a:endParaRPr lang="he-IL" dirty="0"/>
          </a:p>
        </p:txBody>
      </p:sp>
      <p:sp>
        <p:nvSpPr>
          <p:cNvPr id="33" name="אליפסה 32">
            <a:hlinkClick r:id="rId4" action="ppaction://hlinksldjump" highlightClick="1">
              <a:snd r:embed="rId5" name="explode.wav"/>
            </a:hlinkClick>
          </p:cNvPr>
          <p:cNvSpPr/>
          <p:nvPr/>
        </p:nvSpPr>
        <p:spPr>
          <a:xfrm>
            <a:off x="7572396" y="328612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البصر</a:t>
            </a:r>
            <a:endParaRPr lang="he-IL" dirty="0"/>
          </a:p>
        </p:txBody>
      </p:sp>
      <p:sp>
        <p:nvSpPr>
          <p:cNvPr id="34" name="אליפסה 33">
            <a:hlinkClick r:id="rId4" action="ppaction://hlinksldjump" highlightClick="1">
              <a:snd r:embed="rId5" name="explode.wav"/>
            </a:hlinkClick>
          </p:cNvPr>
          <p:cNvSpPr/>
          <p:nvPr/>
        </p:nvSpPr>
        <p:spPr>
          <a:xfrm>
            <a:off x="6286512" y="328612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السمع</a:t>
            </a:r>
            <a:endParaRPr lang="he-IL" dirty="0"/>
          </a:p>
        </p:txBody>
      </p:sp>
      <p:sp>
        <p:nvSpPr>
          <p:cNvPr id="35" name="אליפסה 34">
            <a:hlinkClick r:id="rId4" action="ppaction://hlinksldjump" highlightClick="1">
              <a:snd r:embed="rId5" name="explode.wav"/>
            </a:hlinkClick>
          </p:cNvPr>
          <p:cNvSpPr/>
          <p:nvPr/>
        </p:nvSpPr>
        <p:spPr>
          <a:xfrm>
            <a:off x="7643834" y="400050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اللمس</a:t>
            </a:r>
            <a:endParaRPr lang="he-IL" dirty="0"/>
          </a:p>
        </p:txBody>
      </p:sp>
      <p:sp>
        <p:nvSpPr>
          <p:cNvPr id="36" name="אליפסה 35">
            <a:hlinkClick r:id="rId6" action="ppaction://hlinksldjump" highlightClick="1">
              <a:snd r:embed="rId7" name="applause.wav"/>
            </a:hlinkClick>
          </p:cNvPr>
          <p:cNvSpPr/>
          <p:nvPr/>
        </p:nvSpPr>
        <p:spPr>
          <a:xfrm>
            <a:off x="6286512" y="400050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الشم</a:t>
            </a:r>
            <a:endParaRPr lang="he-IL" dirty="0"/>
          </a:p>
        </p:txBody>
      </p:sp>
      <p:sp>
        <p:nvSpPr>
          <p:cNvPr id="37" name="אליפסה 36"/>
          <p:cNvSpPr/>
          <p:nvPr/>
        </p:nvSpPr>
        <p:spPr>
          <a:xfrm>
            <a:off x="4716016" y="328498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الفم </a:t>
            </a:r>
            <a:endParaRPr lang="he-IL" dirty="0"/>
          </a:p>
        </p:txBody>
      </p:sp>
      <p:sp>
        <p:nvSpPr>
          <p:cNvPr id="38" name="אליפסה 37"/>
          <p:cNvSpPr/>
          <p:nvPr/>
        </p:nvSpPr>
        <p:spPr>
          <a:xfrm>
            <a:off x="3347864" y="328498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الجلد</a:t>
            </a:r>
            <a:endParaRPr lang="he-IL" dirty="0"/>
          </a:p>
        </p:txBody>
      </p:sp>
      <p:sp>
        <p:nvSpPr>
          <p:cNvPr id="41" name="אליפסה 40"/>
          <p:cNvSpPr/>
          <p:nvPr/>
        </p:nvSpPr>
        <p:spPr>
          <a:xfrm>
            <a:off x="4714876" y="400050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العين</a:t>
            </a:r>
            <a:endParaRPr lang="he-IL" dirty="0"/>
          </a:p>
        </p:txBody>
      </p:sp>
      <p:sp>
        <p:nvSpPr>
          <p:cNvPr id="42" name="אליפסה 41"/>
          <p:cNvSpPr/>
          <p:nvPr/>
        </p:nvSpPr>
        <p:spPr>
          <a:xfrm>
            <a:off x="3357554" y="400050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الأنف</a:t>
            </a:r>
            <a:endParaRPr lang="he-IL" dirty="0"/>
          </a:p>
        </p:txBody>
      </p:sp>
      <p:sp>
        <p:nvSpPr>
          <p:cNvPr id="43" name="אליפסה 42"/>
          <p:cNvSpPr/>
          <p:nvPr/>
        </p:nvSpPr>
        <p:spPr>
          <a:xfrm>
            <a:off x="1763688" y="5517232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وسيلة للعب</a:t>
            </a:r>
            <a:endParaRPr lang="he-IL" dirty="0"/>
          </a:p>
        </p:txBody>
      </p:sp>
      <p:sp>
        <p:nvSpPr>
          <p:cNvPr id="44" name="אליפסה 43"/>
          <p:cNvSpPr/>
          <p:nvPr/>
        </p:nvSpPr>
        <p:spPr>
          <a:xfrm>
            <a:off x="467544" y="5517232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وسيلة للاتصال</a:t>
            </a:r>
            <a:endParaRPr lang="he-IL" dirty="0"/>
          </a:p>
        </p:txBody>
      </p:sp>
      <p:sp>
        <p:nvSpPr>
          <p:cNvPr id="45" name="אליפסה 44"/>
          <p:cNvSpPr/>
          <p:nvPr/>
        </p:nvSpPr>
        <p:spPr>
          <a:xfrm>
            <a:off x="1763688" y="616530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وسيلة للتعلم</a:t>
            </a:r>
            <a:endParaRPr lang="he-IL" dirty="0"/>
          </a:p>
        </p:txBody>
      </p:sp>
      <p:sp>
        <p:nvSpPr>
          <p:cNvPr id="46" name="אליפסה 45"/>
          <p:cNvSpPr/>
          <p:nvPr/>
        </p:nvSpPr>
        <p:spPr>
          <a:xfrm>
            <a:off x="467544" y="616530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وسيلة للكلام</a:t>
            </a:r>
            <a:endParaRPr lang="he-IL" dirty="0"/>
          </a:p>
        </p:txBody>
      </p:sp>
      <p:sp>
        <p:nvSpPr>
          <p:cNvPr id="51" name="אליפסה 50"/>
          <p:cNvSpPr/>
          <p:nvPr/>
        </p:nvSpPr>
        <p:spPr>
          <a:xfrm>
            <a:off x="4644008" y="537321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المناظر</a:t>
            </a:r>
            <a:endParaRPr lang="he-IL" dirty="0"/>
          </a:p>
        </p:txBody>
      </p:sp>
      <p:sp>
        <p:nvSpPr>
          <p:cNvPr id="52" name="אליפסה 51"/>
          <p:cNvSpPr/>
          <p:nvPr/>
        </p:nvSpPr>
        <p:spPr>
          <a:xfrm>
            <a:off x="3286116" y="535782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الملمس</a:t>
            </a:r>
            <a:endParaRPr lang="he-IL" dirty="0"/>
          </a:p>
        </p:txBody>
      </p:sp>
      <p:sp>
        <p:nvSpPr>
          <p:cNvPr id="53" name="אליפסה 52"/>
          <p:cNvSpPr/>
          <p:nvPr/>
        </p:nvSpPr>
        <p:spPr>
          <a:xfrm>
            <a:off x="4572000" y="6072206"/>
            <a:ext cx="122413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الأصوات </a:t>
            </a:r>
            <a:endParaRPr lang="he-IL" dirty="0"/>
          </a:p>
        </p:txBody>
      </p:sp>
      <p:sp>
        <p:nvSpPr>
          <p:cNvPr id="54" name="אליפסה 53"/>
          <p:cNvSpPr/>
          <p:nvPr/>
        </p:nvSpPr>
        <p:spPr>
          <a:xfrm>
            <a:off x="3214678" y="607220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الأطعمة</a:t>
            </a:r>
            <a:endParaRPr lang="he-IL" dirty="0"/>
          </a:p>
        </p:txBody>
      </p:sp>
      <p:sp>
        <p:nvSpPr>
          <p:cNvPr id="55" name="אליפסה 54"/>
          <p:cNvSpPr/>
          <p:nvPr/>
        </p:nvSpPr>
        <p:spPr>
          <a:xfrm>
            <a:off x="395536" y="328498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رائحتها</a:t>
            </a:r>
            <a:endParaRPr lang="he-IL" dirty="0"/>
          </a:p>
        </p:txBody>
      </p:sp>
      <p:sp>
        <p:nvSpPr>
          <p:cNvPr id="56" name="אליפסה 55"/>
          <p:cNvSpPr/>
          <p:nvPr/>
        </p:nvSpPr>
        <p:spPr>
          <a:xfrm>
            <a:off x="1691680" y="400506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حواسها</a:t>
            </a:r>
            <a:endParaRPr lang="he-IL" dirty="0"/>
          </a:p>
        </p:txBody>
      </p:sp>
      <p:sp>
        <p:nvSpPr>
          <p:cNvPr id="57" name="אליפסה 56"/>
          <p:cNvSpPr/>
          <p:nvPr/>
        </p:nvSpPr>
        <p:spPr>
          <a:xfrm>
            <a:off x="1763688" y="328498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جلدها </a:t>
            </a:r>
            <a:endParaRPr lang="he-IL" dirty="0"/>
          </a:p>
        </p:txBody>
      </p:sp>
      <p:sp>
        <p:nvSpPr>
          <p:cNvPr id="58" name="אליפסה 57"/>
          <p:cNvSpPr/>
          <p:nvPr/>
        </p:nvSpPr>
        <p:spPr>
          <a:xfrm>
            <a:off x="395536" y="400506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حركات جسمها</a:t>
            </a:r>
            <a:endParaRPr lang="he-IL" dirty="0"/>
          </a:p>
        </p:txBody>
      </p:sp>
      <p:sp>
        <p:nvSpPr>
          <p:cNvPr id="59" name="TextBox 58"/>
          <p:cNvSpPr txBox="1"/>
          <p:nvPr/>
        </p:nvSpPr>
        <p:spPr>
          <a:xfrm>
            <a:off x="2699792" y="332656"/>
            <a:ext cx="316835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smtClean="0">
                <a:solidFill>
                  <a:schemeClr val="bg1"/>
                </a:solidFill>
              </a:rPr>
              <a:t>8.لكي </a:t>
            </a:r>
            <a:r>
              <a:rPr lang="ar-SA" sz="2200" b="1" dirty="0">
                <a:solidFill>
                  <a:schemeClr val="bg1"/>
                </a:solidFill>
              </a:rPr>
              <a:t>نرى الأشياء من حولنا نستعين بعضو </a:t>
            </a:r>
            <a:r>
              <a:rPr lang="ar-SA" sz="2200" b="1" dirty="0" smtClean="0">
                <a:solidFill>
                  <a:schemeClr val="bg1"/>
                </a:solidFill>
              </a:rPr>
              <a:t>:</a:t>
            </a:r>
            <a:endParaRPr lang="he-IL" sz="2200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96" y="357166"/>
            <a:ext cx="264320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smtClean="0">
                <a:solidFill>
                  <a:schemeClr val="bg1"/>
                </a:solidFill>
              </a:rPr>
              <a:t>7.من هو العضو </a:t>
            </a:r>
            <a:r>
              <a:rPr lang="ar-SA" sz="2200" b="1" dirty="0" err="1" smtClean="0">
                <a:solidFill>
                  <a:schemeClr val="bg1"/>
                </a:solidFill>
              </a:rPr>
              <a:t>المسؤول</a:t>
            </a:r>
            <a:r>
              <a:rPr lang="ar-SA" sz="2200" b="1" dirty="0" smtClean="0">
                <a:solidFill>
                  <a:schemeClr val="bg1"/>
                </a:solidFill>
              </a:rPr>
              <a:t> عن حاسة السمع؟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940152" y="2564904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200" b="1" dirty="0" smtClean="0">
                <a:solidFill>
                  <a:schemeClr val="bg1"/>
                </a:solidFill>
              </a:rPr>
              <a:t>2.نحن نشم الروائح الكريهة وأيضا الطيبة بواسطة حاسة 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059832" y="2564904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200" b="1" dirty="0" smtClean="0">
                <a:solidFill>
                  <a:schemeClr val="bg1"/>
                </a:solidFill>
              </a:rPr>
              <a:t>9.لنلمس ما يدور حولنا نستعين بعضو 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95536" y="4941168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200" b="1" dirty="0" smtClean="0">
                <a:solidFill>
                  <a:schemeClr val="bg1"/>
                </a:solidFill>
              </a:rPr>
              <a:t>5.الحواس الخمس تعتبر: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796136" y="4869160"/>
            <a:ext cx="2987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200" b="1" dirty="0" smtClean="0">
                <a:solidFill>
                  <a:schemeClr val="bg1"/>
                </a:solidFill>
              </a:rPr>
              <a:t>3.بواسطة الأنف نستوعب:</a:t>
            </a:r>
            <a:endParaRPr lang="en-US" sz="2200" dirty="0" smtClean="0">
              <a:solidFill>
                <a:schemeClr val="bg1"/>
              </a:solidFill>
            </a:endParaRPr>
          </a:p>
        </p:txBody>
      </p:sp>
      <p:sp>
        <p:nvSpPr>
          <p:cNvPr id="67" name="אליפסה 66"/>
          <p:cNvSpPr/>
          <p:nvPr/>
        </p:nvSpPr>
        <p:spPr>
          <a:xfrm>
            <a:off x="7524328" y="5373216"/>
            <a:ext cx="122413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الأصوات</a:t>
            </a:r>
            <a:endParaRPr lang="he-IL" dirty="0"/>
          </a:p>
        </p:txBody>
      </p:sp>
      <p:sp>
        <p:nvSpPr>
          <p:cNvPr id="68" name="אליפסה 67"/>
          <p:cNvSpPr/>
          <p:nvPr/>
        </p:nvSpPr>
        <p:spPr>
          <a:xfrm>
            <a:off x="6228184" y="537321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الأشكال</a:t>
            </a:r>
            <a:endParaRPr lang="he-IL" dirty="0"/>
          </a:p>
        </p:txBody>
      </p:sp>
      <p:sp>
        <p:nvSpPr>
          <p:cNvPr id="69" name="אליפסה 68"/>
          <p:cNvSpPr/>
          <p:nvPr/>
        </p:nvSpPr>
        <p:spPr>
          <a:xfrm>
            <a:off x="7596336" y="6021288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الروائح</a:t>
            </a:r>
            <a:endParaRPr lang="he-IL" dirty="0"/>
          </a:p>
        </p:txBody>
      </p:sp>
      <p:sp>
        <p:nvSpPr>
          <p:cNvPr id="70" name="אליפסה 69"/>
          <p:cNvSpPr/>
          <p:nvPr/>
        </p:nvSpPr>
        <p:spPr>
          <a:xfrm>
            <a:off x="6300192" y="6021288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الأحجام</a:t>
            </a:r>
            <a:endParaRPr lang="he-IL" dirty="0"/>
          </a:p>
        </p:txBody>
      </p:sp>
      <p:sp>
        <p:nvSpPr>
          <p:cNvPr id="71" name="TextBox 70"/>
          <p:cNvSpPr txBox="1"/>
          <p:nvPr/>
        </p:nvSpPr>
        <p:spPr>
          <a:xfrm>
            <a:off x="3059832" y="4941168"/>
            <a:ext cx="2736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200" b="1" dirty="0" smtClean="0">
                <a:solidFill>
                  <a:schemeClr val="bg1"/>
                </a:solidFill>
              </a:rPr>
              <a:t>4.بواسطة الجلد نستوعب: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9512" y="2564904"/>
            <a:ext cx="2915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200" b="1" dirty="0" smtClean="0">
                <a:solidFill>
                  <a:schemeClr val="bg1"/>
                </a:solidFill>
              </a:rPr>
              <a:t>6.</a:t>
            </a:r>
            <a:r>
              <a:rPr lang="ar-AE" sz="2200" b="1" dirty="0" err="1" smtClean="0">
                <a:solidFill>
                  <a:schemeClr val="bg1"/>
                </a:solidFill>
              </a:rPr>
              <a:t>ال</a:t>
            </a:r>
            <a:r>
              <a:rPr lang="ar-SA" sz="2200" b="1" dirty="0" smtClean="0">
                <a:solidFill>
                  <a:schemeClr val="bg1"/>
                </a:solidFill>
              </a:rPr>
              <a:t>كائنات الحية تستوعب المعلومات من البيئة بواسطة:</a:t>
            </a:r>
            <a:endParaRPr lang="ar-AE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2.bp.blogspot.com/_q55IAXO7Yv8/SwFMQbwRKcI/AAAAAAAAApE/s5YkW_Wr7VI/s1600/worri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31840" y="3573016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 smtClean="0"/>
              <a:t>حاول مرة أخرى</a:t>
            </a:r>
            <a:endParaRPr lang="en-US" sz="4000" b="1" dirty="0"/>
          </a:p>
        </p:txBody>
      </p:sp>
      <p:sp>
        <p:nvSpPr>
          <p:cNvPr id="6" name="חץ ימינה 5">
            <a:hlinkClick r:id="rId3" action="ppaction://hlinksldjump"/>
          </p:cNvPr>
          <p:cNvSpPr/>
          <p:nvPr/>
        </p:nvSpPr>
        <p:spPr>
          <a:xfrm>
            <a:off x="7055768" y="5633864"/>
            <a:ext cx="2088232" cy="122413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dirty="0" smtClean="0"/>
              <a:t>العودة إلى السؤال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18.gulfup.com/2012-01-29/1327847385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מלבן 11"/>
          <p:cNvSpPr/>
          <p:nvPr/>
        </p:nvSpPr>
        <p:spPr>
          <a:xfrm>
            <a:off x="6000760" y="4857760"/>
            <a:ext cx="2857520" cy="20002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3071802" y="285728"/>
            <a:ext cx="2928958" cy="22860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285720" y="285728"/>
            <a:ext cx="2786082" cy="22860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מלבן 14"/>
          <p:cNvSpPr/>
          <p:nvPr/>
        </p:nvSpPr>
        <p:spPr>
          <a:xfrm>
            <a:off x="3071802" y="2571744"/>
            <a:ext cx="2928958" cy="22860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323528" y="4869160"/>
            <a:ext cx="2786082" cy="19888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3071802" y="4857760"/>
            <a:ext cx="2928958" cy="200024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323528" y="2564904"/>
            <a:ext cx="2736304" cy="23042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AE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אליפסה 24"/>
          <p:cNvSpPr/>
          <p:nvPr/>
        </p:nvSpPr>
        <p:spPr>
          <a:xfrm>
            <a:off x="4714876" y="114298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الأذن </a:t>
            </a:r>
            <a:endParaRPr lang="he-IL" dirty="0"/>
          </a:p>
        </p:txBody>
      </p:sp>
      <p:sp>
        <p:nvSpPr>
          <p:cNvPr id="26" name="אליפסה 25"/>
          <p:cNvSpPr/>
          <p:nvPr/>
        </p:nvSpPr>
        <p:spPr>
          <a:xfrm>
            <a:off x="3357554" y="114298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العين</a:t>
            </a:r>
            <a:endParaRPr lang="he-IL" dirty="0"/>
          </a:p>
        </p:txBody>
      </p:sp>
      <p:sp>
        <p:nvSpPr>
          <p:cNvPr id="27" name="אליפסה 26"/>
          <p:cNvSpPr/>
          <p:nvPr/>
        </p:nvSpPr>
        <p:spPr>
          <a:xfrm>
            <a:off x="4714876" y="178592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الأنف</a:t>
            </a:r>
            <a:endParaRPr lang="he-IL" dirty="0"/>
          </a:p>
        </p:txBody>
      </p:sp>
      <p:sp>
        <p:nvSpPr>
          <p:cNvPr id="28" name="אליפסה 27"/>
          <p:cNvSpPr/>
          <p:nvPr/>
        </p:nvSpPr>
        <p:spPr>
          <a:xfrm>
            <a:off x="3357554" y="178592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الفم</a:t>
            </a:r>
            <a:endParaRPr lang="he-IL" dirty="0"/>
          </a:p>
        </p:txBody>
      </p:sp>
      <p:sp>
        <p:nvSpPr>
          <p:cNvPr id="29" name="אליפסה 28"/>
          <p:cNvSpPr/>
          <p:nvPr/>
        </p:nvSpPr>
        <p:spPr>
          <a:xfrm>
            <a:off x="1857356" y="107154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الفم </a:t>
            </a:r>
            <a:endParaRPr lang="he-IL" dirty="0"/>
          </a:p>
        </p:txBody>
      </p:sp>
      <p:sp>
        <p:nvSpPr>
          <p:cNvPr id="30" name="אליפסה 29"/>
          <p:cNvSpPr/>
          <p:nvPr/>
        </p:nvSpPr>
        <p:spPr>
          <a:xfrm>
            <a:off x="1857356" y="178592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الجلد</a:t>
            </a:r>
            <a:endParaRPr lang="he-IL" dirty="0"/>
          </a:p>
        </p:txBody>
      </p:sp>
      <p:sp>
        <p:nvSpPr>
          <p:cNvPr id="31" name="אליפסה 30"/>
          <p:cNvSpPr/>
          <p:nvPr/>
        </p:nvSpPr>
        <p:spPr>
          <a:xfrm>
            <a:off x="500034" y="107154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الأذن</a:t>
            </a:r>
            <a:endParaRPr lang="he-IL" dirty="0"/>
          </a:p>
        </p:txBody>
      </p:sp>
      <p:sp>
        <p:nvSpPr>
          <p:cNvPr id="32" name="אליפסה 31"/>
          <p:cNvSpPr/>
          <p:nvPr/>
        </p:nvSpPr>
        <p:spPr>
          <a:xfrm>
            <a:off x="467544" y="177281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العين</a:t>
            </a:r>
            <a:endParaRPr lang="he-IL" dirty="0"/>
          </a:p>
        </p:txBody>
      </p:sp>
      <p:sp>
        <p:nvSpPr>
          <p:cNvPr id="37" name="אליפסה 36"/>
          <p:cNvSpPr/>
          <p:nvPr/>
        </p:nvSpPr>
        <p:spPr>
          <a:xfrm>
            <a:off x="4644008" y="3284984"/>
            <a:ext cx="1296144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الأصوات </a:t>
            </a:r>
            <a:endParaRPr lang="he-IL" dirty="0"/>
          </a:p>
        </p:txBody>
      </p:sp>
      <p:sp>
        <p:nvSpPr>
          <p:cNvPr id="38" name="אליפסה 37"/>
          <p:cNvSpPr/>
          <p:nvPr/>
        </p:nvSpPr>
        <p:spPr>
          <a:xfrm>
            <a:off x="3347864" y="328498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الأشكال</a:t>
            </a:r>
            <a:endParaRPr lang="he-IL" dirty="0"/>
          </a:p>
        </p:txBody>
      </p:sp>
      <p:sp>
        <p:nvSpPr>
          <p:cNvPr id="41" name="אליפסה 40"/>
          <p:cNvSpPr/>
          <p:nvPr/>
        </p:nvSpPr>
        <p:spPr>
          <a:xfrm>
            <a:off x="4714876" y="400050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الألوان</a:t>
            </a:r>
            <a:endParaRPr lang="he-IL" dirty="0"/>
          </a:p>
        </p:txBody>
      </p:sp>
      <p:sp>
        <p:nvSpPr>
          <p:cNvPr id="42" name="אליפסה 41"/>
          <p:cNvSpPr/>
          <p:nvPr/>
        </p:nvSpPr>
        <p:spPr>
          <a:xfrm>
            <a:off x="3357554" y="400050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المناظر</a:t>
            </a:r>
            <a:endParaRPr lang="he-IL" dirty="0"/>
          </a:p>
        </p:txBody>
      </p:sp>
      <p:sp>
        <p:nvSpPr>
          <p:cNvPr id="43" name="אליפסה 42"/>
          <p:cNvSpPr/>
          <p:nvPr/>
        </p:nvSpPr>
        <p:spPr>
          <a:xfrm>
            <a:off x="1763688" y="5517232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وسيلة للعب</a:t>
            </a:r>
            <a:endParaRPr lang="he-IL" dirty="0"/>
          </a:p>
        </p:txBody>
      </p:sp>
      <p:sp>
        <p:nvSpPr>
          <p:cNvPr id="44" name="אליפסה 43"/>
          <p:cNvSpPr/>
          <p:nvPr/>
        </p:nvSpPr>
        <p:spPr>
          <a:xfrm>
            <a:off x="467544" y="5517232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وسيلة للاتصال</a:t>
            </a:r>
            <a:endParaRPr lang="he-IL" dirty="0"/>
          </a:p>
        </p:txBody>
      </p:sp>
      <p:sp>
        <p:nvSpPr>
          <p:cNvPr id="45" name="אליפסה 44"/>
          <p:cNvSpPr/>
          <p:nvPr/>
        </p:nvSpPr>
        <p:spPr>
          <a:xfrm>
            <a:off x="1763688" y="616530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وسيلة للتعلم</a:t>
            </a:r>
            <a:endParaRPr lang="he-IL" dirty="0"/>
          </a:p>
        </p:txBody>
      </p:sp>
      <p:sp>
        <p:nvSpPr>
          <p:cNvPr id="46" name="אליפסה 45"/>
          <p:cNvSpPr/>
          <p:nvPr/>
        </p:nvSpPr>
        <p:spPr>
          <a:xfrm>
            <a:off x="467544" y="616530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وسيلة للكلام</a:t>
            </a:r>
            <a:endParaRPr lang="he-IL" dirty="0"/>
          </a:p>
        </p:txBody>
      </p:sp>
      <p:sp>
        <p:nvSpPr>
          <p:cNvPr id="51" name="אליפסה 50"/>
          <p:cNvSpPr/>
          <p:nvPr/>
        </p:nvSpPr>
        <p:spPr>
          <a:xfrm>
            <a:off x="4644008" y="537321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المناظر</a:t>
            </a:r>
            <a:endParaRPr lang="he-IL" dirty="0"/>
          </a:p>
        </p:txBody>
      </p:sp>
      <p:sp>
        <p:nvSpPr>
          <p:cNvPr id="52" name="אליפסה 51"/>
          <p:cNvSpPr/>
          <p:nvPr/>
        </p:nvSpPr>
        <p:spPr>
          <a:xfrm>
            <a:off x="3286116" y="535782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الملمس</a:t>
            </a:r>
            <a:endParaRPr lang="he-IL" dirty="0"/>
          </a:p>
        </p:txBody>
      </p:sp>
      <p:sp>
        <p:nvSpPr>
          <p:cNvPr id="53" name="אליפסה 52"/>
          <p:cNvSpPr/>
          <p:nvPr/>
        </p:nvSpPr>
        <p:spPr>
          <a:xfrm>
            <a:off x="4572000" y="6072206"/>
            <a:ext cx="122413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الأصوات </a:t>
            </a:r>
            <a:endParaRPr lang="he-IL" dirty="0"/>
          </a:p>
        </p:txBody>
      </p:sp>
      <p:sp>
        <p:nvSpPr>
          <p:cNvPr id="54" name="אליפסה 53"/>
          <p:cNvSpPr/>
          <p:nvPr/>
        </p:nvSpPr>
        <p:spPr>
          <a:xfrm>
            <a:off x="3214678" y="607220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الأطعمة</a:t>
            </a:r>
            <a:endParaRPr lang="he-IL" dirty="0"/>
          </a:p>
        </p:txBody>
      </p:sp>
      <p:sp>
        <p:nvSpPr>
          <p:cNvPr id="55" name="אליפסה 54"/>
          <p:cNvSpPr/>
          <p:nvPr/>
        </p:nvSpPr>
        <p:spPr>
          <a:xfrm>
            <a:off x="395536" y="328498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رائحتها</a:t>
            </a:r>
            <a:endParaRPr lang="he-IL" dirty="0"/>
          </a:p>
        </p:txBody>
      </p:sp>
      <p:sp>
        <p:nvSpPr>
          <p:cNvPr id="56" name="אליפסה 55"/>
          <p:cNvSpPr/>
          <p:nvPr/>
        </p:nvSpPr>
        <p:spPr>
          <a:xfrm>
            <a:off x="1691680" y="400506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حواسها</a:t>
            </a:r>
            <a:endParaRPr lang="he-IL" dirty="0"/>
          </a:p>
        </p:txBody>
      </p:sp>
      <p:sp>
        <p:nvSpPr>
          <p:cNvPr id="57" name="אליפסה 56"/>
          <p:cNvSpPr/>
          <p:nvPr/>
        </p:nvSpPr>
        <p:spPr>
          <a:xfrm>
            <a:off x="1763688" y="328498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جلدها </a:t>
            </a:r>
            <a:endParaRPr lang="he-IL" dirty="0"/>
          </a:p>
        </p:txBody>
      </p:sp>
      <p:sp>
        <p:nvSpPr>
          <p:cNvPr id="58" name="אליפסה 57"/>
          <p:cNvSpPr/>
          <p:nvPr/>
        </p:nvSpPr>
        <p:spPr>
          <a:xfrm>
            <a:off x="395536" y="4005064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حركات جسمها</a:t>
            </a:r>
            <a:endParaRPr lang="he-IL" dirty="0"/>
          </a:p>
        </p:txBody>
      </p:sp>
      <p:sp>
        <p:nvSpPr>
          <p:cNvPr id="59" name="TextBox 58"/>
          <p:cNvSpPr txBox="1"/>
          <p:nvPr/>
        </p:nvSpPr>
        <p:spPr>
          <a:xfrm>
            <a:off x="2699792" y="332656"/>
            <a:ext cx="316835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smtClean="0">
                <a:solidFill>
                  <a:schemeClr val="bg1"/>
                </a:solidFill>
              </a:rPr>
              <a:t>8.لكي </a:t>
            </a:r>
            <a:r>
              <a:rPr lang="ar-SA" sz="2200" b="1" dirty="0">
                <a:solidFill>
                  <a:schemeClr val="bg1"/>
                </a:solidFill>
              </a:rPr>
              <a:t>نرى الأشياء من حولنا نستعين بعضو </a:t>
            </a:r>
            <a:r>
              <a:rPr lang="ar-SA" sz="2200" b="1" dirty="0" smtClean="0">
                <a:solidFill>
                  <a:schemeClr val="bg1"/>
                </a:solidFill>
              </a:rPr>
              <a:t>:</a:t>
            </a:r>
            <a:endParaRPr lang="he-IL" sz="2200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96" y="357166"/>
            <a:ext cx="264320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smtClean="0">
                <a:solidFill>
                  <a:schemeClr val="bg1"/>
                </a:solidFill>
              </a:rPr>
              <a:t>7.من هو العضو </a:t>
            </a:r>
            <a:r>
              <a:rPr lang="ar-SA" sz="2200" b="1" dirty="0" err="1" smtClean="0">
                <a:solidFill>
                  <a:schemeClr val="bg1"/>
                </a:solidFill>
              </a:rPr>
              <a:t>المسؤول</a:t>
            </a:r>
            <a:r>
              <a:rPr lang="ar-SA" sz="2200" b="1" dirty="0" smtClean="0">
                <a:solidFill>
                  <a:schemeClr val="bg1"/>
                </a:solidFill>
              </a:rPr>
              <a:t> عن حاسة السمع؟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059832" y="2564904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200" b="1" dirty="0" smtClean="0">
                <a:solidFill>
                  <a:schemeClr val="bg1"/>
                </a:solidFill>
              </a:rPr>
              <a:t>بواسطة الأذن نستوعب: 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95536" y="4941168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200" b="1" dirty="0" smtClean="0">
                <a:solidFill>
                  <a:schemeClr val="bg1"/>
                </a:solidFill>
              </a:rPr>
              <a:t>5.الحواس الخمس تعتبر: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796136" y="4869160"/>
            <a:ext cx="2987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200" b="1" dirty="0" smtClean="0">
                <a:solidFill>
                  <a:schemeClr val="bg1"/>
                </a:solidFill>
              </a:rPr>
              <a:t>3.بواسطة الأنف نستوعب:</a:t>
            </a:r>
            <a:endParaRPr lang="en-US" sz="2200" dirty="0" smtClean="0">
              <a:solidFill>
                <a:schemeClr val="bg1"/>
              </a:solidFill>
            </a:endParaRPr>
          </a:p>
        </p:txBody>
      </p:sp>
      <p:sp>
        <p:nvSpPr>
          <p:cNvPr id="67" name="אליפסה 66">
            <a:hlinkClick r:id="rId4" action="ppaction://hlinksldjump" highlightClick="1">
              <a:snd r:embed="rId5" name="explode.wav"/>
            </a:hlinkClick>
          </p:cNvPr>
          <p:cNvSpPr/>
          <p:nvPr/>
        </p:nvSpPr>
        <p:spPr>
          <a:xfrm>
            <a:off x="7524328" y="5373216"/>
            <a:ext cx="1224136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الأصوات</a:t>
            </a:r>
            <a:endParaRPr lang="he-IL" dirty="0"/>
          </a:p>
        </p:txBody>
      </p:sp>
      <p:sp>
        <p:nvSpPr>
          <p:cNvPr id="68" name="אליפסה 67">
            <a:hlinkClick r:id="rId4" action="ppaction://hlinksldjump" highlightClick="1">
              <a:snd r:embed="rId5" name="explode.wav"/>
            </a:hlinkClick>
          </p:cNvPr>
          <p:cNvSpPr/>
          <p:nvPr/>
        </p:nvSpPr>
        <p:spPr>
          <a:xfrm>
            <a:off x="6228184" y="5373216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الأشكال</a:t>
            </a:r>
            <a:endParaRPr lang="he-IL" dirty="0"/>
          </a:p>
        </p:txBody>
      </p:sp>
      <p:sp>
        <p:nvSpPr>
          <p:cNvPr id="69" name="אליפסה 68">
            <a:hlinkClick r:id="rId6" action="ppaction://hlinksldjump" highlightClick="1">
              <a:snd r:embed="rId7" name="applause.wav"/>
            </a:hlinkClick>
          </p:cNvPr>
          <p:cNvSpPr/>
          <p:nvPr/>
        </p:nvSpPr>
        <p:spPr>
          <a:xfrm>
            <a:off x="7596336" y="6021288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الروائح</a:t>
            </a:r>
            <a:endParaRPr lang="he-IL" dirty="0"/>
          </a:p>
        </p:txBody>
      </p:sp>
      <p:sp>
        <p:nvSpPr>
          <p:cNvPr id="70" name="אליפסה 69">
            <a:hlinkClick r:id="rId4" action="ppaction://hlinksldjump" highlightClick="1">
              <a:snd r:embed="rId5" name="explode.wav"/>
            </a:hlinkClick>
          </p:cNvPr>
          <p:cNvSpPr/>
          <p:nvPr/>
        </p:nvSpPr>
        <p:spPr>
          <a:xfrm>
            <a:off x="6300192" y="6021288"/>
            <a:ext cx="1143008" cy="5000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الأحجام</a:t>
            </a:r>
            <a:endParaRPr lang="he-IL" dirty="0"/>
          </a:p>
        </p:txBody>
      </p:sp>
      <p:sp>
        <p:nvSpPr>
          <p:cNvPr id="71" name="TextBox 70"/>
          <p:cNvSpPr txBox="1"/>
          <p:nvPr/>
        </p:nvSpPr>
        <p:spPr>
          <a:xfrm>
            <a:off x="3059832" y="4941168"/>
            <a:ext cx="2736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200" b="1" dirty="0" smtClean="0">
                <a:solidFill>
                  <a:schemeClr val="bg1"/>
                </a:solidFill>
              </a:rPr>
              <a:t>4.بواسطة الجلد نستوعب: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9512" y="2564904"/>
            <a:ext cx="2915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200" b="1" dirty="0" smtClean="0">
                <a:solidFill>
                  <a:schemeClr val="bg1"/>
                </a:solidFill>
              </a:rPr>
              <a:t>6.</a:t>
            </a:r>
            <a:r>
              <a:rPr lang="ar-AE" sz="2200" b="1" dirty="0" err="1" smtClean="0">
                <a:solidFill>
                  <a:schemeClr val="bg1"/>
                </a:solidFill>
              </a:rPr>
              <a:t>ال</a:t>
            </a:r>
            <a:r>
              <a:rPr lang="ar-SA" sz="2200" b="1" dirty="0" smtClean="0">
                <a:solidFill>
                  <a:schemeClr val="bg1"/>
                </a:solidFill>
              </a:rPr>
              <a:t>كائنات الحية تستوعب المعلومات من البيئة بواسطة:</a:t>
            </a:r>
            <a:endParaRPr lang="ar-AE" sz="2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DogCartoon FO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0"/>
            <a:ext cx="757239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429309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dirty="0" smtClean="0"/>
              <a:t>إجابة خاطئة</a:t>
            </a:r>
            <a:endParaRPr lang="en-US" sz="4800" dirty="0"/>
          </a:p>
        </p:txBody>
      </p:sp>
      <p:sp>
        <p:nvSpPr>
          <p:cNvPr id="4" name="חץ ימינה 3">
            <a:hlinkClick r:id="rId3" action="ppaction://hlinksldjump"/>
          </p:cNvPr>
          <p:cNvSpPr/>
          <p:nvPr/>
        </p:nvSpPr>
        <p:spPr>
          <a:xfrm>
            <a:off x="251520" y="5445224"/>
            <a:ext cx="2016224" cy="119675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العودة إلى السؤال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420</TotalTime>
  <Words>1063</Words>
  <Application>Microsoft Office PowerPoint</Application>
  <PresentationFormat>On-screen Show (4:3)</PresentationFormat>
  <Paragraphs>341</Paragraphs>
  <Slides>42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ערכת נושא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lib6</cp:lastModifiedBy>
  <cp:revision>39</cp:revision>
  <dcterms:created xsi:type="dcterms:W3CDTF">2012-12-11T19:51:03Z</dcterms:created>
  <dcterms:modified xsi:type="dcterms:W3CDTF">2012-12-15T15:41:44Z</dcterms:modified>
</cp:coreProperties>
</file>