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3C37-8CEB-4CB2-926E-1839F29C5A58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930-5D0E-4594-BD55-382EC6AFA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3C37-8CEB-4CB2-926E-1839F29C5A58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930-5D0E-4594-BD55-382EC6AFA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3C37-8CEB-4CB2-926E-1839F29C5A58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930-5D0E-4594-BD55-382EC6AFA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3C37-8CEB-4CB2-926E-1839F29C5A58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930-5D0E-4594-BD55-382EC6AFA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3C37-8CEB-4CB2-926E-1839F29C5A58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930-5D0E-4594-BD55-382EC6AFA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3C37-8CEB-4CB2-926E-1839F29C5A58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930-5D0E-4594-BD55-382EC6AFA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3C37-8CEB-4CB2-926E-1839F29C5A58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930-5D0E-4594-BD55-382EC6AFA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3C37-8CEB-4CB2-926E-1839F29C5A58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930-5D0E-4594-BD55-382EC6AFA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3C37-8CEB-4CB2-926E-1839F29C5A58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930-5D0E-4594-BD55-382EC6AFA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3C37-8CEB-4CB2-926E-1839F29C5A58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930-5D0E-4594-BD55-382EC6AFA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3C37-8CEB-4CB2-926E-1839F29C5A58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930-5D0E-4594-BD55-382EC6AFA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13C37-8CEB-4CB2-926E-1839F29C5A58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76930-5D0E-4594-BD55-382EC6AFA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ehab\Desktop\&#228;&#219;&#227;&#201;%20&#209;&#228;&#237;&#228;%20&#204;&#230;&#199;&#225;%20&#199;&#225;&#194;&#237;&#221;&#230;&#228;%20&#199;&#225;&#195;&#213;&#225;&#237;&#201;%20Mobile%20ring%20tone%20original%20iPhone%20-%20YouTube.mp3" TargetMode="External"/><Relationship Id="rId1" Type="http://schemas.openxmlformats.org/officeDocument/2006/relationships/audio" Target="file:///C:\Users\ehab\Desktop\oldph22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6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34c4bee8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7624" y="188640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dirty="0" smtClean="0">
                <a:solidFill>
                  <a:schemeClr val="bg1"/>
                </a:solidFill>
              </a:rPr>
              <a:t>مرحبا يا طلابي</a:t>
            </a:r>
          </a:p>
          <a:p>
            <a:pPr algn="ctr"/>
            <a:r>
              <a:rPr lang="ar-SA" sz="3200" dirty="0" smtClean="0">
                <a:solidFill>
                  <a:schemeClr val="bg1"/>
                </a:solidFill>
              </a:rPr>
              <a:t>يجب أن ننتبه جيدا للدرس لنستفيد جميعا 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31084alsh3er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547664" y="1052736"/>
            <a:ext cx="55446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dirty="0" smtClean="0"/>
              <a:t>استمعوا جيدا </a:t>
            </a:r>
          </a:p>
          <a:p>
            <a:pPr algn="ctr"/>
            <a:endParaRPr lang="ar-SA" sz="4800" dirty="0"/>
          </a:p>
          <a:p>
            <a:pPr algn="ctr"/>
            <a:r>
              <a:rPr lang="ar-SA" sz="4800" dirty="0" smtClean="0"/>
              <a:t>فما زال لدينا الكثير من الأسئلة علينا الإجابة عليها.</a:t>
            </a:r>
            <a:endParaRPr lang="en-US" sz="4800" dirty="0"/>
          </a:p>
        </p:txBody>
      </p:sp>
      <p:pic>
        <p:nvPicPr>
          <p:cNvPr id="6" name="oldph2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3203848" y="5301208"/>
            <a:ext cx="432000" cy="432000"/>
          </a:xfrm>
          <a:prstGeom prst="rect">
            <a:avLst/>
          </a:prstGeom>
        </p:spPr>
      </p:pic>
      <p:pic>
        <p:nvPicPr>
          <p:cNvPr id="9" name="äÛãÉ Ñäíä ÌæÇá ÇáÂíÝæä ÇáÃÕáíÉ Mobile ring tone original iPhone - YouTube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4499992" y="53732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003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1084alsh3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5237" cy="6858000"/>
          </a:xfrm>
        </p:spPr>
      </p:pic>
      <p:pic>
        <p:nvPicPr>
          <p:cNvPr id="5" name="Picture 4" descr="2d8d271234fa3b295234e_Panasonic-KX-TG1311-600x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76672"/>
            <a:ext cx="3289548" cy="3289548"/>
          </a:xfrm>
          <a:prstGeom prst="rect">
            <a:avLst/>
          </a:prstGeom>
        </p:spPr>
      </p:pic>
      <p:pic>
        <p:nvPicPr>
          <p:cNvPr id="6" name="Picture 5" descr="c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764704"/>
            <a:ext cx="3675177" cy="2431901"/>
          </a:xfrm>
          <a:prstGeom prst="rect">
            <a:avLst/>
          </a:prstGeom>
        </p:spPr>
      </p:pic>
      <p:pic>
        <p:nvPicPr>
          <p:cNvPr id="7" name="Picture 6" descr="nr_FaxCentreF1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3645024"/>
            <a:ext cx="3128392" cy="2568261"/>
          </a:xfrm>
          <a:prstGeom prst="rect">
            <a:avLst/>
          </a:prstGeom>
        </p:spPr>
      </p:pic>
      <p:pic>
        <p:nvPicPr>
          <p:cNvPr id="8" name="Picture 7" descr="stop-junk-mai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2160" y="3356992"/>
            <a:ext cx="2473847" cy="2844924"/>
          </a:xfrm>
          <a:prstGeom prst="rect">
            <a:avLst/>
          </a:prstGeom>
        </p:spPr>
      </p:pic>
      <p:pic>
        <p:nvPicPr>
          <p:cNvPr id="9" name="Picture 8" descr="lettera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47864" y="3068960"/>
            <a:ext cx="2862064" cy="1949781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1084alsh3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4" descr="imagesCAJ25QS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844824"/>
            <a:ext cx="3328764" cy="40777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39952" y="1628800"/>
            <a:ext cx="43204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200" dirty="0" err="1" smtClean="0"/>
              <a:t>سبونج</a:t>
            </a:r>
            <a:r>
              <a:rPr lang="ar-SA" sz="3200" dirty="0" smtClean="0"/>
              <a:t> بوب </a:t>
            </a:r>
            <a:r>
              <a:rPr lang="ar-SA" sz="3200" dirty="0" err="1" smtClean="0"/>
              <a:t>يتساءل!!!!</a:t>
            </a:r>
            <a:endParaRPr lang="ar-SA" sz="3200" dirty="0" smtClean="0"/>
          </a:p>
          <a:p>
            <a:pPr algn="r"/>
            <a:endParaRPr lang="ar-SA" sz="3200" dirty="0"/>
          </a:p>
          <a:p>
            <a:pPr algn="r"/>
            <a:r>
              <a:rPr lang="ar-SA" sz="3200" dirty="0" smtClean="0"/>
              <a:t>كيف كانوا يرسلون المعلومات في </a:t>
            </a:r>
            <a:r>
              <a:rPr lang="ar-SA" sz="3200" dirty="0" err="1" smtClean="0"/>
              <a:t>السابق؟</a:t>
            </a:r>
            <a:r>
              <a:rPr lang="ar-SA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1084alsh3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9395" cy="6858000"/>
          </a:xfrm>
        </p:spPr>
      </p:pic>
      <p:pic>
        <p:nvPicPr>
          <p:cNvPr id="5" name="Picture 4" descr="c0322fb3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132856"/>
            <a:ext cx="5112568" cy="38368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7824" y="980728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dirty="0" smtClean="0"/>
              <a:t>الحمام الزاجل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1084alsh3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1237" y="0"/>
            <a:ext cx="9175237" cy="6858000"/>
          </a:xfrm>
        </p:spPr>
      </p:pic>
      <p:sp>
        <p:nvSpPr>
          <p:cNvPr id="5" name="Rectangle 4"/>
          <p:cNvSpPr/>
          <p:nvPr/>
        </p:nvSpPr>
        <p:spPr>
          <a:xfrm>
            <a:off x="899592" y="980728"/>
            <a:ext cx="741682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لائم الصورة في مخزن الصور للطريقة التي نتبعها </a:t>
            </a:r>
          </a:p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بالاتصال.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 descr="spongbo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4149080"/>
            <a:ext cx="2336428" cy="17746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31840" y="5013176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هيا بنا يا ابطال نحل المهمة معا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1084alsh3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796136" y="836712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اتصال كلامي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76470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اتصال غير كلامي</a:t>
            </a:r>
            <a:endParaRPr lang="en-US" sz="3600" dirty="0"/>
          </a:p>
        </p:txBody>
      </p:sp>
      <p:pic>
        <p:nvPicPr>
          <p:cNvPr id="9" name="Picture 8" descr="2d8d271234fa3b295234e_Panasonic-KX-TG1311-600x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10636" y="4797152"/>
            <a:ext cx="1633364" cy="1633364"/>
          </a:xfrm>
          <a:prstGeom prst="rect">
            <a:avLst/>
          </a:prstGeom>
        </p:spPr>
      </p:pic>
      <p:pic>
        <p:nvPicPr>
          <p:cNvPr id="10" name="Picture 9" descr="c0322fb36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5157192"/>
            <a:ext cx="1075184" cy="1042928"/>
          </a:xfrm>
          <a:prstGeom prst="rect">
            <a:avLst/>
          </a:prstGeom>
        </p:spPr>
      </p:pic>
      <p:pic>
        <p:nvPicPr>
          <p:cNvPr id="11" name="Picture 10" descr="c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5085184"/>
            <a:ext cx="1498755" cy="991741"/>
          </a:xfrm>
          <a:prstGeom prst="rect">
            <a:avLst/>
          </a:prstGeom>
        </p:spPr>
      </p:pic>
      <p:pic>
        <p:nvPicPr>
          <p:cNvPr id="12" name="Picture 11" descr="lettera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15816" y="5085184"/>
            <a:ext cx="1584176" cy="1079220"/>
          </a:xfrm>
          <a:prstGeom prst="rect">
            <a:avLst/>
          </a:prstGeom>
        </p:spPr>
      </p:pic>
      <p:pic>
        <p:nvPicPr>
          <p:cNvPr id="13" name="Picture 12" descr="nr_FaxCentreF11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47664" y="5157192"/>
            <a:ext cx="1472208" cy="1208613"/>
          </a:xfrm>
          <a:prstGeom prst="rect">
            <a:avLst/>
          </a:prstGeom>
        </p:spPr>
      </p:pic>
      <p:pic>
        <p:nvPicPr>
          <p:cNvPr id="14" name="Picture 13" descr="stop-junk-mai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1520" y="4797152"/>
            <a:ext cx="1346765" cy="1548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57</Words>
  <Application>Microsoft Office PowerPoint</Application>
  <PresentationFormat>On-screen Show (4:3)</PresentationFormat>
  <Paragraphs>14</Paragraphs>
  <Slides>7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ehab</dc:creator>
  <cp:lastModifiedBy>ehab</cp:lastModifiedBy>
  <cp:revision>5</cp:revision>
  <dcterms:created xsi:type="dcterms:W3CDTF">2012-12-01T14:42:02Z</dcterms:created>
  <dcterms:modified xsi:type="dcterms:W3CDTF">2012-12-01T18:32:30Z</dcterms:modified>
</cp:coreProperties>
</file>