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91" r:id="rId15"/>
    <p:sldId id="292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E4F318-9F6E-4E7D-B395-FC00798B3B46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9ACCEB-12EC-4BBF-9A27-4A76ACE5CB7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CCEB-12EC-4BBF-9A27-4A76ACE5CB71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CCEB-12EC-4BBF-9A27-4A76ACE5CB71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040EED-B5A9-47B5-B8C8-F569013382E7}" type="datetimeFigureOut">
              <a:rPr lang="ar-SA" smtClean="0"/>
              <a:pPr/>
              <a:t>09/02/1434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>
                <a:solidFill>
                  <a:srgbClr val="FF0000"/>
                </a:solidFill>
              </a:rPr>
              <a:t>الاتصال:</a:t>
            </a:r>
            <a:endParaRPr lang="ar-SA" sz="6600" dirty="0">
              <a:solidFill>
                <a:srgbClr val="FF0000"/>
              </a:solidFill>
            </a:endParaRPr>
          </a:p>
        </p:txBody>
      </p:sp>
      <p:pic>
        <p:nvPicPr>
          <p:cNvPr id="13316" name="Picture 4" descr="D:\tatbeqat\imagesCAEPYZJ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91050"/>
            <a:ext cx="3528962" cy="226695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solidFill>
                  <a:srgbClr val="FF0000"/>
                </a:solidFill>
              </a:rPr>
              <a:t>يرسل بني البشر المعلومات ويستقبلونها من بعضهم البعض , ولكن عندما يكونوا بعيدون عن بعضهم البعض , كيف يتصلون مع بعضهم </a:t>
            </a:r>
            <a:r>
              <a:rPr lang="ar-SA" sz="4400" smtClean="0">
                <a:solidFill>
                  <a:srgbClr val="FF0000"/>
                </a:solidFill>
              </a:rPr>
              <a:t>البعض ؟؟؟؟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6000" dirty="0" err="1" smtClean="0">
                <a:solidFill>
                  <a:srgbClr val="FF0000"/>
                </a:solidFill>
              </a:rPr>
              <a:t>الاجمال</a:t>
            </a:r>
            <a:r>
              <a:rPr lang="ar-SA" sz="6000" dirty="0" smtClean="0">
                <a:solidFill>
                  <a:srgbClr val="FF0000"/>
                </a:solidFill>
              </a:rPr>
              <a:t> :تعلمنا في هذا الفصل </a:t>
            </a:r>
            <a:br>
              <a:rPr lang="ar-SA" sz="6000" dirty="0" smtClean="0">
                <a:solidFill>
                  <a:srgbClr val="FF0000"/>
                </a:solidFill>
              </a:rPr>
            </a:br>
            <a:r>
              <a:rPr lang="ar-SA" sz="4900" dirty="0" smtClean="0">
                <a:solidFill>
                  <a:srgbClr val="FF0000"/>
                </a:solidFill>
              </a:rPr>
              <a:t>في بيئتنا توجد كائنات حية : </a:t>
            </a:r>
            <a:r>
              <a:rPr lang="ar-SA" sz="4900" dirty="0" err="1" smtClean="0">
                <a:solidFill>
                  <a:srgbClr val="FF0000"/>
                </a:solidFill>
              </a:rPr>
              <a:t>الانسان</a:t>
            </a:r>
            <a:r>
              <a:rPr lang="ar-SA" sz="4900" dirty="0" smtClean="0">
                <a:solidFill>
                  <a:srgbClr val="FF0000"/>
                </a:solidFill>
              </a:rPr>
              <a:t> , الحيوانات , النباتات </a:t>
            </a:r>
            <a:r>
              <a:rPr lang="ar-SA" sz="6000" dirty="0" smtClean="0"/>
              <a:t/>
            </a:r>
            <a:br>
              <a:rPr lang="ar-SA" sz="6000" dirty="0" smtClean="0"/>
            </a:br>
            <a:r>
              <a:rPr lang="ar-SA" sz="6000" dirty="0" smtClean="0"/>
              <a:t/>
            </a:r>
            <a:br>
              <a:rPr lang="ar-SA" sz="6000" dirty="0" smtClean="0"/>
            </a:br>
            <a:r>
              <a:rPr lang="ar-SA" dirty="0" smtClean="0"/>
              <a:t>  </a:t>
            </a:r>
            <a:endParaRPr lang="ar-SA" dirty="0"/>
          </a:p>
        </p:txBody>
      </p:sp>
      <p:pic>
        <p:nvPicPr>
          <p:cNvPr id="7170" name="Picture 2" descr="F:\picture\,,..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786322"/>
            <a:ext cx="2447925" cy="1866900"/>
          </a:xfrm>
          <a:prstGeom prst="rect">
            <a:avLst/>
          </a:prstGeom>
          <a:noFill/>
        </p:spPr>
      </p:pic>
      <p:pic>
        <p:nvPicPr>
          <p:cNvPr id="7171" name="Picture 3" descr="F:\picture\25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786322"/>
            <a:ext cx="2505075" cy="1828800"/>
          </a:xfrm>
          <a:prstGeom prst="rect">
            <a:avLst/>
          </a:prstGeom>
          <a:noFill/>
        </p:spPr>
      </p:pic>
      <p:pic>
        <p:nvPicPr>
          <p:cNvPr id="7172" name="Picture 4" descr="F:\picture\222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714884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err="1" smtClean="0"/>
              <a:t>الاجمال</a:t>
            </a:r>
            <a:r>
              <a:rPr lang="ar-SA" dirty="0" smtClean="0"/>
              <a:t> :</a:t>
            </a:r>
            <a:br>
              <a:rPr lang="ar-SA" dirty="0" smtClean="0"/>
            </a:br>
            <a:r>
              <a:rPr lang="ar-SA" sz="5300" dirty="0" smtClean="0"/>
              <a:t>في بيئتنا يوجد </a:t>
            </a:r>
            <a:r>
              <a:rPr lang="ar-SA" sz="5300" dirty="0" err="1" smtClean="0"/>
              <a:t>اشياء</a:t>
            </a:r>
            <a:r>
              <a:rPr lang="ar-SA" sz="5300" dirty="0" smtClean="0"/>
              <a:t> جامدة مثل : الهواء , الماء , التربة </a:t>
            </a:r>
            <a:endParaRPr lang="ar-SA" dirty="0"/>
          </a:p>
        </p:txBody>
      </p:sp>
      <p:pic>
        <p:nvPicPr>
          <p:cNvPr id="8194" name="Picture 2" descr="F:\picture\dd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86322"/>
            <a:ext cx="2765797" cy="2071678"/>
          </a:xfrm>
          <a:prstGeom prst="rect">
            <a:avLst/>
          </a:prstGeom>
          <a:noFill/>
        </p:spPr>
      </p:pic>
      <p:pic>
        <p:nvPicPr>
          <p:cNvPr id="8195" name="Picture 3" descr="F:\picture\imagesCADSCX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4643446"/>
            <a:ext cx="3512782" cy="2214554"/>
          </a:xfrm>
          <a:prstGeom prst="rect">
            <a:avLst/>
          </a:prstGeom>
          <a:noFill/>
        </p:spPr>
      </p:pic>
      <p:pic>
        <p:nvPicPr>
          <p:cNvPr id="8196" name="Picture 4" descr="F:\picture\imagesCAH0COR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4643447"/>
            <a:ext cx="3071802" cy="2214554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7072342" y="5214950"/>
            <a:ext cx="15716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 smtClean="0"/>
              <a:t>التربة</a:t>
            </a:r>
            <a:r>
              <a:rPr lang="ar-SA" sz="4000" dirty="0" smtClean="0"/>
              <a:t> </a:t>
            </a:r>
            <a:endParaRPr lang="ar-SA" sz="4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681497" y="5500702"/>
            <a:ext cx="1003801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/>
              <a:t>الماء</a:t>
            </a:r>
            <a:endParaRPr lang="ar-SA" sz="4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6174" y="5214950"/>
            <a:ext cx="22398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</a:t>
            </a:r>
            <a:r>
              <a:rPr lang="ar-SA" sz="3600" dirty="0" smtClean="0"/>
              <a:t>لهواء</a:t>
            </a:r>
            <a:endParaRPr lang="ar-SA" dirty="0"/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الكائنات الحية تحتاج </a:t>
            </a:r>
            <a:r>
              <a:rPr lang="ar-SA" sz="5400" dirty="0" err="1" smtClean="0"/>
              <a:t>الى</a:t>
            </a:r>
            <a:r>
              <a:rPr lang="ar-SA" sz="5400" dirty="0" smtClean="0"/>
              <a:t> الهواء , الغذاء, الماء , المعلومات لكي تعيش </a:t>
            </a:r>
            <a:endParaRPr lang="ar-SA" sz="5400" dirty="0"/>
          </a:p>
        </p:txBody>
      </p:sp>
      <p:pic>
        <p:nvPicPr>
          <p:cNvPr id="3074" name="Picture 2" descr="D:\tatbeqat\imagesCA3V64N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05064"/>
            <a:ext cx="2758684" cy="28529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علامات الحياة :</a:t>
            </a:r>
            <a:endParaRPr lang="ar-SA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6000" dirty="0" smtClean="0"/>
              <a:t>علامات الحياة هي : التنفس-التغذية-الحركة-الاتصال- التكاثر </a:t>
            </a:r>
            <a:endParaRPr lang="ar-SA" sz="6000" dirty="0"/>
          </a:p>
        </p:txBody>
      </p:sp>
      <p:pic>
        <p:nvPicPr>
          <p:cNvPr id="4098" name="Picture 2" descr="D:\tatbeqat\imagesCACRQYC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221088"/>
            <a:ext cx="3312368" cy="263691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err="1" smtClean="0">
                <a:solidFill>
                  <a:srgbClr val="7030A0"/>
                </a:solidFill>
              </a:rPr>
              <a:t>اسئلة</a:t>
            </a:r>
            <a:r>
              <a:rPr lang="ar-SA" sz="6000" dirty="0" smtClean="0">
                <a:solidFill>
                  <a:srgbClr val="7030A0"/>
                </a:solidFill>
              </a:rPr>
              <a:t> تلخيصية للفصل  :  </a:t>
            </a:r>
            <a:endParaRPr lang="ar-SA" sz="6000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8800" dirty="0" smtClean="0">
                <a:solidFill>
                  <a:srgbClr val="7030A0"/>
                </a:solidFill>
              </a:rPr>
              <a:t>ما معنى كائنات حية ؟؟؟؟؟؟؟؟؟</a:t>
            </a:r>
            <a:endParaRPr lang="ar-SA" sz="8800" dirty="0">
              <a:solidFill>
                <a:srgbClr val="7030A0"/>
              </a:solidFill>
            </a:endParaRPr>
          </a:p>
        </p:txBody>
      </p:sp>
      <p:pic>
        <p:nvPicPr>
          <p:cNvPr id="5122" name="Picture 2" descr="D:\tatbeqat\imagesCAM380S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2304256" cy="28150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اسئلة</a:t>
            </a:r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تلخيصية للفصل </a:t>
            </a:r>
            <a:b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>
                <a:solidFill>
                  <a:srgbClr val="7030A0"/>
                </a:solidFill>
              </a:rPr>
              <a:t>ما معنى </a:t>
            </a:r>
            <a:r>
              <a:rPr lang="ar-SA" sz="7200" dirty="0" err="1" smtClean="0">
                <a:solidFill>
                  <a:srgbClr val="7030A0"/>
                </a:solidFill>
              </a:rPr>
              <a:t>اشياء</a:t>
            </a:r>
            <a:r>
              <a:rPr lang="ar-SA" sz="7200" dirty="0" smtClean="0">
                <a:solidFill>
                  <a:srgbClr val="7030A0"/>
                </a:solidFill>
              </a:rPr>
              <a:t> جامدة ؟؟؟؟؟؟؟؟؟؟؟؟</a:t>
            </a:r>
            <a:endParaRPr lang="ar-SA" sz="72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D:\tatbeqat\imagesCATEN4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429000"/>
            <a:ext cx="3240360" cy="32019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SA" sz="6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solidFill>
                  <a:srgbClr val="FF0000"/>
                </a:solidFill>
              </a:rPr>
              <a:t>عددوا لي 6 كائنات حية ؟؟؟؟؟؟؟؟؟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5" name="تمرير أفقي 4"/>
          <p:cNvSpPr/>
          <p:nvPr/>
        </p:nvSpPr>
        <p:spPr>
          <a:xfrm>
            <a:off x="857224" y="571480"/>
            <a:ext cx="8286776" cy="607223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>
                <a:solidFill>
                  <a:srgbClr val="FF0000"/>
                </a:solidFill>
              </a:rPr>
              <a:t>عددوا لي 6 كائنات حية ؟؟؟؟؟؟؟؟؟</a:t>
            </a:r>
            <a:endParaRPr lang="ar-SA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تلخيص 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1214414" y="500042"/>
            <a:ext cx="7572428" cy="52864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عددوا لي ستة </a:t>
            </a:r>
            <a:r>
              <a:rPr lang="ar-SA" sz="6000" dirty="0" err="1" smtClean="0">
                <a:solidFill>
                  <a:srgbClr val="FF0000"/>
                </a:solidFill>
              </a:rPr>
              <a:t>اشياء</a:t>
            </a:r>
            <a:r>
              <a:rPr lang="ar-SA" sz="6000" dirty="0" smtClean="0">
                <a:solidFill>
                  <a:srgbClr val="FF0000"/>
                </a:solidFill>
              </a:rPr>
              <a:t> جماد  ؟؟؟؟</a:t>
            </a:r>
            <a:endParaRPr lang="ar-SA" sz="6000" dirty="0">
              <a:solidFill>
                <a:srgbClr val="FF0000"/>
              </a:solidFill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1500174"/>
            <a:ext cx="7498080" cy="480060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FF0000"/>
                </a:solidFill>
              </a:rPr>
              <a:t>عددوا لي علامات </a:t>
            </a:r>
            <a:r>
              <a:rPr lang="ar-SA" sz="6000" dirty="0" err="1" smtClean="0">
                <a:solidFill>
                  <a:srgbClr val="FF0000"/>
                </a:solidFill>
              </a:rPr>
              <a:t>ا</a:t>
            </a:r>
            <a:r>
              <a:rPr lang="ar-SA" sz="6000" dirty="0" smtClean="0">
                <a:solidFill>
                  <a:srgbClr val="FF0000"/>
                </a:solidFill>
              </a:rPr>
              <a:t> </a:t>
            </a:r>
            <a:r>
              <a:rPr lang="ar-SA" sz="6000" dirty="0" err="1" smtClean="0">
                <a:solidFill>
                  <a:srgbClr val="FF0000"/>
                </a:solidFill>
              </a:rPr>
              <a:t>لائنات</a:t>
            </a:r>
            <a:r>
              <a:rPr lang="ar-SA" sz="6000" dirty="0" smtClean="0">
                <a:solidFill>
                  <a:srgbClr val="FF0000"/>
                </a:solidFill>
              </a:rPr>
              <a:t> الحية ؟؟؟؟؟؟؟</a:t>
            </a:r>
            <a:endParaRPr lang="ar-SA" sz="6000" dirty="0">
              <a:solidFill>
                <a:srgbClr val="FF0000"/>
              </a:solidFill>
            </a:endParaRPr>
          </a:p>
        </p:txBody>
      </p:sp>
      <p:sp>
        <p:nvSpPr>
          <p:cNvPr id="4" name="وجه ضاحك 3"/>
          <p:cNvSpPr/>
          <p:nvPr/>
        </p:nvSpPr>
        <p:spPr>
          <a:xfrm>
            <a:off x="1214414" y="3571876"/>
            <a:ext cx="5143536" cy="25717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1071506" y="500042"/>
            <a:ext cx="8072494" cy="63579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عددوا لي علامات الحياة للكائنات الحية ؟؟؟؟؟؟؟</a:t>
            </a:r>
            <a:endParaRPr lang="ar-SA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err="1" smtClean="0">
                <a:solidFill>
                  <a:srgbClr val="FF0000"/>
                </a:solidFill>
              </a:rPr>
              <a:t>اسئلة</a:t>
            </a:r>
            <a:r>
              <a:rPr lang="ar-SA" sz="4800" dirty="0" smtClean="0">
                <a:solidFill>
                  <a:srgbClr val="FF0000"/>
                </a:solidFill>
              </a:rPr>
              <a:t> تلخيص :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5400" dirty="0" smtClean="0">
                <a:solidFill>
                  <a:srgbClr val="FF0000"/>
                </a:solidFill>
              </a:rPr>
              <a:t>لماذا تحتاج الكائنات الحية لكي تعيش , وأين تجد ذلك كله ؟؟؟؟؟؟؟؟؟</a:t>
            </a: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428596" y="357166"/>
            <a:ext cx="8547764" cy="54292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SA" sz="5400" dirty="0" smtClean="0">
                <a:solidFill>
                  <a:srgbClr val="FF0000"/>
                </a:solidFill>
              </a:rPr>
              <a:t>لماذا تحتاج الكائنات الحية لكي تعيش , وأين تجد ذلك كله ؟؟؟؟؟؟؟؟؟</a:t>
            </a:r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يبحث </a:t>
            </a:r>
            <a:r>
              <a:rPr lang="ar-SA" sz="4000" dirty="0" err="1" smtClean="0">
                <a:solidFill>
                  <a:srgbClr val="FF0000"/>
                </a:solidFill>
              </a:rPr>
              <a:t>الانسان</a:t>
            </a:r>
            <a:r>
              <a:rPr lang="ar-SA" sz="4000" dirty="0" smtClean="0">
                <a:solidFill>
                  <a:srgbClr val="FF0000"/>
                </a:solidFill>
              </a:rPr>
              <a:t> عن طرق للتغلب على الصعوبة الناتجة عن البعد لذا هو طور </a:t>
            </a:r>
            <a:r>
              <a:rPr lang="ar-SA" sz="4000" dirty="0" err="1" smtClean="0">
                <a:solidFill>
                  <a:srgbClr val="FF0000"/>
                </a:solidFill>
              </a:rPr>
              <a:t>ادوات</a:t>
            </a:r>
            <a:r>
              <a:rPr lang="ar-SA" sz="4000" dirty="0" smtClean="0">
                <a:solidFill>
                  <a:srgbClr val="FF0000"/>
                </a:solidFill>
              </a:rPr>
              <a:t> الاتصال </a:t>
            </a:r>
          </a:p>
          <a:p>
            <a:r>
              <a:rPr lang="ar-SA" sz="4000" dirty="0" smtClean="0">
                <a:solidFill>
                  <a:srgbClr val="FF0000"/>
                </a:solidFill>
              </a:rPr>
              <a:t>لتساعده في </a:t>
            </a:r>
            <a:r>
              <a:rPr lang="ar-SA" sz="4000" dirty="0" err="1" smtClean="0">
                <a:solidFill>
                  <a:srgbClr val="FF0000"/>
                </a:solidFill>
              </a:rPr>
              <a:t>ارسال</a:t>
            </a:r>
            <a:r>
              <a:rPr lang="ar-SA" sz="4000" dirty="0" smtClean="0">
                <a:solidFill>
                  <a:srgbClr val="FF0000"/>
                </a:solidFill>
              </a:rPr>
              <a:t> معلومات </a:t>
            </a:r>
            <a:r>
              <a:rPr lang="ar-SA" sz="4000" dirty="0" err="1" smtClean="0">
                <a:solidFill>
                  <a:srgbClr val="FF0000"/>
                </a:solidFill>
              </a:rPr>
              <a:t>للاشخاص</a:t>
            </a:r>
            <a:r>
              <a:rPr lang="ar-SA" sz="4000" dirty="0" smtClean="0">
                <a:solidFill>
                  <a:srgbClr val="FF0000"/>
                </a:solidFill>
              </a:rPr>
              <a:t> البعيدين </a:t>
            </a:r>
            <a:endParaRPr lang="ar-SA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tatbeqat\imagesCA0MKB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365104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اذا</a:t>
            </a:r>
            <a:r>
              <a:rPr lang="ar-SA" dirty="0" smtClean="0"/>
              <a:t> </a:t>
            </a:r>
            <a:r>
              <a:rPr lang="ar-SA" sz="4400" dirty="0" smtClean="0"/>
              <a:t>البيئة هي بيت الكائنات الحية ....</a:t>
            </a:r>
            <a:br>
              <a:rPr lang="ar-SA" sz="4400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/>
          <a:lstStyle/>
          <a:p>
            <a:r>
              <a:rPr lang="ar-SA" dirty="0" smtClean="0"/>
              <a:t>البيئة هي البيت , هي المكان الذي يتيح الحياة للكائنات الحية , هي التي تلبي احتياجاته (الهواء, الغذاء, الماء المأوى).هي البيئة الحياتية </a:t>
            </a:r>
            <a:r>
              <a:rPr lang="en-US" dirty="0" smtClean="0">
                <a:solidFill>
                  <a:srgbClr val="FF0000"/>
                </a:solidFill>
              </a:rPr>
              <a:t>http://www.youtube.com/watch?v=5GQ</a:t>
            </a:r>
            <a:r>
              <a:rPr lang="en-US" b="1" dirty="0" smtClean="0">
                <a:solidFill>
                  <a:srgbClr val="FF0000"/>
                </a:solidFill>
              </a:rPr>
              <a:t>TOEOiCMA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.</a:t>
            </a:r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7170" name="Picture 2" descr="D:\tatbeqat\imagesCAXFCFT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3384376" cy="27089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FF0000"/>
                </a:solidFill>
              </a:rPr>
              <a:t>مثل ماذا </a:t>
            </a:r>
            <a:r>
              <a:rPr lang="ar-SA" sz="6000" dirty="0" err="1" smtClean="0">
                <a:solidFill>
                  <a:srgbClr val="FF0000"/>
                </a:solidFill>
              </a:rPr>
              <a:t>ادوات</a:t>
            </a:r>
            <a:r>
              <a:rPr lang="ar-SA" sz="6000" dirty="0" smtClean="0">
                <a:solidFill>
                  <a:srgbClr val="FF0000"/>
                </a:solidFill>
              </a:rPr>
              <a:t> اتصال تعرفوها  يا طلاب الصف الثاني...</a:t>
            </a:r>
            <a:r>
              <a:rPr lang="ar-SA" sz="6000" dirty="0" err="1" smtClean="0">
                <a:solidFill>
                  <a:srgbClr val="FF0000"/>
                </a:solidFill>
              </a:rPr>
              <a:t>اعطوني</a:t>
            </a:r>
            <a:r>
              <a:rPr lang="ar-SA" sz="6000" dirty="0" smtClean="0">
                <a:solidFill>
                  <a:srgbClr val="FF0000"/>
                </a:solidFill>
              </a:rPr>
              <a:t> </a:t>
            </a:r>
            <a:r>
              <a:rPr lang="ar-SA" sz="6000" dirty="0" err="1" smtClean="0">
                <a:solidFill>
                  <a:srgbClr val="FF0000"/>
                </a:solidFill>
              </a:rPr>
              <a:t>امثلة</a:t>
            </a:r>
            <a:r>
              <a:rPr lang="ar-SA" sz="6000" dirty="0" smtClean="0">
                <a:solidFill>
                  <a:srgbClr val="FF0000"/>
                </a:solidFill>
              </a:rPr>
              <a:t> ...</a:t>
            </a:r>
            <a:endParaRPr lang="ar-SA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tatbeqat\imagesCA01VHU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221088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F:\picture\[[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411" y="-1"/>
            <a:ext cx="9207411" cy="6858001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4786314" y="12715940"/>
            <a:ext cx="21850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F:\picture\42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72660" cy="69119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F:\picture\88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F:\picture\ii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28652"/>
            <a:ext cx="9144000" cy="72866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F:\picture\imagesCA8PV83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 descr="F:\picture\imagesCABS650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811</TotalTime>
  <Words>198</Words>
  <Application>Microsoft Office PowerPoint</Application>
  <PresentationFormat>On-screen Show (4:3)</PresentationFormat>
  <Paragraphs>32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انقلاب</vt:lpstr>
      <vt:lpstr>الاتصال: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  الاجمال :تعلمنا في هذا الفصل  في بيئتنا توجد كائنات حية : الانسان , الحيوانات , النباتات     </vt:lpstr>
      <vt:lpstr>الاجمال : في بيئتنا يوجد اشياء جامدة مثل : الهواء , الماء , التربة </vt:lpstr>
      <vt:lpstr>Slide 12</vt:lpstr>
      <vt:lpstr>علامات الحياة :</vt:lpstr>
      <vt:lpstr>اسئلة تلخيصية للفصل  :  </vt:lpstr>
      <vt:lpstr>اسئلة تلخيصية للفصل  </vt:lpstr>
      <vt:lpstr>Slide 16</vt:lpstr>
      <vt:lpstr>تلخيص :</vt:lpstr>
      <vt:lpstr>Slide 18</vt:lpstr>
      <vt:lpstr>اسئلة تلخيص :</vt:lpstr>
      <vt:lpstr> اذا البيئة هي بيت الكائنات الحية ....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win7208</cp:lastModifiedBy>
  <cp:revision>140</cp:revision>
  <dcterms:created xsi:type="dcterms:W3CDTF">2012-10-23T11:30:04Z</dcterms:created>
  <dcterms:modified xsi:type="dcterms:W3CDTF">2012-12-22T09:50:37Z</dcterms:modified>
</cp:coreProperties>
</file>