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28803600" cy="36004500"/>
  <p:notesSz cx="6858000" cy="9144000"/>
  <p:defaultTextStyle>
    <a:defPPr>
      <a:defRPr lang="he-IL"/>
    </a:defPPr>
    <a:lvl1pPr marL="0" algn="r" defTabSz="3703320" rtl="1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660" algn="r" defTabSz="3703320" rtl="1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320" algn="r" defTabSz="3703320" rtl="1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980" algn="r" defTabSz="3703320" rtl="1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640" algn="r" defTabSz="3703320" rtl="1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8300" algn="r" defTabSz="3703320" rtl="1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960" algn="r" defTabSz="3703320" rtl="1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1620" algn="r" defTabSz="3703320" rtl="1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3280" algn="r" defTabSz="3703320" rtl="1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412" autoAdjust="0"/>
    <p:restoredTop sz="94671" autoAdjust="0"/>
  </p:normalViewPr>
  <p:slideViewPr>
    <p:cSldViewPr>
      <p:cViewPr>
        <p:scale>
          <a:sx n="21" d="100"/>
          <a:sy n="21" d="100"/>
        </p:scale>
        <p:origin x="-2142" y="1092"/>
      </p:cViewPr>
      <p:guideLst>
        <p:guide orient="horz" pos="11340"/>
        <p:guide pos="9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11184734"/>
            <a:ext cx="24483060" cy="7717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0" y="20402550"/>
            <a:ext cx="20162520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81B3-9216-40B1-935A-75E9A4B25527}" type="datetimeFigureOut">
              <a:rPr lang="he-IL" smtClean="0"/>
              <a:t>כ"ב/כסלו/תשע"ג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E017-6239-4425-8BEF-509031B44D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062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81B3-9216-40B1-935A-75E9A4B25527}" type="datetimeFigureOut">
              <a:rPr lang="he-IL" smtClean="0"/>
              <a:t>כ"ב/כסלו/תשע"ג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E017-6239-4425-8BEF-509031B44D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569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3225" y="7567613"/>
            <a:ext cx="20412551" cy="161286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35568" y="7567613"/>
            <a:ext cx="60767595" cy="161286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81B3-9216-40B1-935A-75E9A4B25527}" type="datetimeFigureOut">
              <a:rPr lang="he-IL" smtClean="0"/>
              <a:t>כ"ב/כסלו/תשע"ג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E017-6239-4425-8BEF-509031B44D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156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81B3-9216-40B1-935A-75E9A4B25527}" type="datetimeFigureOut">
              <a:rPr lang="he-IL" smtClean="0"/>
              <a:t>כ"ב/כסלו/תשע"ג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E017-6239-4425-8BEF-509031B44D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187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6" y="23136228"/>
            <a:ext cx="24483060" cy="7150894"/>
          </a:xfrm>
        </p:spPr>
        <p:txBody>
          <a:bodyPr anchor="t"/>
          <a:lstStyle>
            <a:lvl1pPr algn="r">
              <a:defRPr sz="162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6" y="15260246"/>
            <a:ext cx="24483060" cy="7875982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66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3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9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664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830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81B3-9216-40B1-935A-75E9A4B25527}" type="datetimeFigureOut">
              <a:rPr lang="he-IL" smtClean="0"/>
              <a:t>כ"ב/כסלו/תשע"ג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E017-6239-4425-8BEF-509031B44D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998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5570" y="44105513"/>
            <a:ext cx="40590072" cy="124748925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05700" y="44105513"/>
            <a:ext cx="40590075" cy="124748925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81B3-9216-40B1-935A-75E9A4B25527}" type="datetimeFigureOut">
              <a:rPr lang="he-IL" smtClean="0"/>
              <a:t>כ"ב/כסלו/תשע"ג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E017-6239-4425-8BEF-509031B44D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04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1441850"/>
            <a:ext cx="25923240" cy="60007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8059343"/>
            <a:ext cx="12726592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0" y="11418094"/>
            <a:ext cx="12726592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30" y="8059343"/>
            <a:ext cx="12731591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0" y="11418094"/>
            <a:ext cx="12731591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81B3-9216-40B1-935A-75E9A4B25527}" type="datetimeFigureOut">
              <a:rPr lang="he-IL" smtClean="0"/>
              <a:t>כ"ב/כסלו/תשע"ג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E017-6239-4425-8BEF-509031B44D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730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81B3-9216-40B1-935A-75E9A4B25527}" type="datetimeFigureOut">
              <a:rPr lang="he-IL" smtClean="0"/>
              <a:t>כ"ב/כסלו/תשע"ג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E017-6239-4425-8BEF-509031B44D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470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81B3-9216-40B1-935A-75E9A4B25527}" type="datetimeFigureOut">
              <a:rPr lang="he-IL" smtClean="0"/>
              <a:t>כ"ב/כסלו/תשע"ג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E017-6239-4425-8BEF-509031B44D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315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2" y="1433512"/>
            <a:ext cx="9476186" cy="6100763"/>
          </a:xfrm>
        </p:spPr>
        <p:txBody>
          <a:bodyPr anchor="b"/>
          <a:lstStyle>
            <a:lvl1pPr algn="r">
              <a:defRPr sz="81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07" y="1433515"/>
            <a:ext cx="16102013" cy="30728843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2" y="7534278"/>
            <a:ext cx="9476186" cy="24628081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81B3-9216-40B1-935A-75E9A4B25527}" type="datetimeFigureOut">
              <a:rPr lang="he-IL" smtClean="0"/>
              <a:t>כ"ב/כסלו/תשע"ג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E017-6239-4425-8BEF-509031B44D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660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7" y="25203150"/>
            <a:ext cx="17282160" cy="2975375"/>
          </a:xfrm>
        </p:spPr>
        <p:txBody>
          <a:bodyPr anchor="b"/>
          <a:lstStyle>
            <a:lvl1pPr algn="r">
              <a:defRPr sz="81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7" y="3217069"/>
            <a:ext cx="17282160" cy="21602700"/>
          </a:xfrm>
        </p:spPr>
        <p:txBody>
          <a:bodyPr/>
          <a:lstStyle>
            <a:lvl1pPr marL="0" indent="0">
              <a:buNone/>
              <a:defRPr sz="13000"/>
            </a:lvl1pPr>
            <a:lvl2pPr marL="1851660" indent="0">
              <a:buNone/>
              <a:defRPr sz="11300"/>
            </a:lvl2pPr>
            <a:lvl3pPr marL="3703320" indent="0">
              <a:buNone/>
              <a:defRPr sz="9700"/>
            </a:lvl3pPr>
            <a:lvl4pPr marL="5554980" indent="0">
              <a:buNone/>
              <a:defRPr sz="8100"/>
            </a:lvl4pPr>
            <a:lvl5pPr marL="7406640" indent="0">
              <a:buNone/>
              <a:defRPr sz="8100"/>
            </a:lvl5pPr>
            <a:lvl6pPr marL="9258300" indent="0">
              <a:buNone/>
              <a:defRPr sz="8100"/>
            </a:lvl6pPr>
            <a:lvl7pPr marL="11109960" indent="0">
              <a:buNone/>
              <a:defRPr sz="8100"/>
            </a:lvl7pPr>
            <a:lvl8pPr marL="12961620" indent="0">
              <a:buNone/>
              <a:defRPr sz="8100"/>
            </a:lvl8pPr>
            <a:lvl9pPr marL="14813280" indent="0">
              <a:buNone/>
              <a:defRPr sz="81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7" y="28178524"/>
            <a:ext cx="17282160" cy="4225526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81B3-9216-40B1-935A-75E9A4B25527}" type="datetimeFigureOut">
              <a:rPr lang="he-IL" smtClean="0"/>
              <a:t>כ"ב/כסלו/תשע"ג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E017-6239-4425-8BEF-509031B44D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870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0" y="1441850"/>
            <a:ext cx="25923240" cy="6000750"/>
          </a:xfrm>
          <a:prstGeom prst="rect">
            <a:avLst/>
          </a:prstGeom>
        </p:spPr>
        <p:txBody>
          <a:bodyPr vert="horz" lIns="370332" tIns="185166" rIns="370332" bIns="185166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8401053"/>
            <a:ext cx="25923240" cy="23761306"/>
          </a:xfrm>
          <a:prstGeom prst="rect">
            <a:avLst/>
          </a:prstGeom>
        </p:spPr>
        <p:txBody>
          <a:bodyPr vert="horz" lIns="370332" tIns="185166" rIns="370332" bIns="185166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642580" y="33370840"/>
            <a:ext cx="6720840" cy="1916906"/>
          </a:xfrm>
          <a:prstGeom prst="rect">
            <a:avLst/>
          </a:prstGeom>
        </p:spPr>
        <p:txBody>
          <a:bodyPr vert="horz" lIns="370332" tIns="185166" rIns="370332" bIns="185166" rtlCol="1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B81B3-9216-40B1-935A-75E9A4B25527}" type="datetimeFigureOut">
              <a:rPr lang="he-IL" smtClean="0"/>
              <a:t>כ"ב/כסלו/תשע"ג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0" y="33370840"/>
            <a:ext cx="9121140" cy="1916906"/>
          </a:xfrm>
          <a:prstGeom prst="rect">
            <a:avLst/>
          </a:prstGeom>
        </p:spPr>
        <p:txBody>
          <a:bodyPr vert="horz" lIns="370332" tIns="185166" rIns="370332" bIns="185166" rtlCol="1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0180" y="33370840"/>
            <a:ext cx="6720840" cy="1916906"/>
          </a:xfrm>
          <a:prstGeom prst="rect">
            <a:avLst/>
          </a:prstGeom>
        </p:spPr>
        <p:txBody>
          <a:bodyPr vert="horz" lIns="370332" tIns="185166" rIns="370332" bIns="185166" rtlCol="1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0E017-6239-4425-8BEF-509031B44D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864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03320" rtl="1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745" indent="-1388745" algn="r" defTabSz="3703320" rtl="1" eaLnBrk="1" latinLnBrk="0" hangingPunct="1">
        <a:spcBef>
          <a:spcPct val="20000"/>
        </a:spcBef>
        <a:buFont typeface="Arial" pitchFamily="34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948" indent="-1157288" algn="r" defTabSz="3703320" rtl="1" eaLnBrk="1" latinLnBrk="0" hangingPunct="1">
        <a:spcBef>
          <a:spcPct val="20000"/>
        </a:spcBef>
        <a:buFont typeface="Arial" pitchFamily="34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0" indent="-925830" algn="r" defTabSz="3703320" rtl="1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indent="-925830" algn="r" defTabSz="3703320" rtl="1" eaLnBrk="1" latinLnBrk="0" hangingPunct="1">
        <a:spcBef>
          <a:spcPct val="20000"/>
        </a:spcBef>
        <a:buFont typeface="Arial" pitchFamily="34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470" indent="-925830" algn="r" defTabSz="3703320" rtl="1" eaLnBrk="1" latinLnBrk="0" hangingPunct="1">
        <a:spcBef>
          <a:spcPct val="20000"/>
        </a:spcBef>
        <a:buFont typeface="Arial" pitchFamily="34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4130" indent="-925830" algn="r" defTabSz="3703320" rtl="1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790" indent="-925830" algn="r" defTabSz="3703320" rtl="1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7450" indent="-925830" algn="r" defTabSz="3703320" rtl="1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9110" indent="-925830" algn="r" defTabSz="3703320" rtl="1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3703320" rtl="1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algn="r" defTabSz="3703320" rtl="1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320" algn="r" defTabSz="3703320" rtl="1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980" algn="r" defTabSz="3703320" rtl="1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algn="r" defTabSz="3703320" rtl="1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0" algn="r" defTabSz="3703320" rtl="1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960" algn="r" defTabSz="3703320" rtl="1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1620" algn="r" defTabSz="3703320" rtl="1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3280" algn="r" defTabSz="3703320" rtl="1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://www.google.co.il/imgres?start=139&amp;hl=iw&amp;tbo=d&amp;tbm=isch&amp;tbnid=K-ob9BWxfOpYRM:&amp;imgrefurl=http://www.cksu.com/vb/showthread.php%3Ft%3D5012%26page%3D1&amp;docid=q1YUjZZvt-WfUM&amp;imgurl=http://www.doctorspiller.com/images/Caries/caries.JPG&amp;w=432&amp;h=274&amp;ei=u03AU" TargetMode="External"/><Relationship Id="rId18" Type="http://schemas.openxmlformats.org/officeDocument/2006/relationships/image" Target="../media/image13.jpg"/><Relationship Id="rId26" Type="http://schemas.openxmlformats.org/officeDocument/2006/relationships/image" Target="../media/image18.jpg"/><Relationship Id="rId3" Type="http://schemas.openxmlformats.org/officeDocument/2006/relationships/image" Target="../media/image2.jpg"/><Relationship Id="rId21" Type="http://schemas.openxmlformats.org/officeDocument/2006/relationships/image" Target="../media/image15.jpg"/><Relationship Id="rId34" Type="http://schemas.openxmlformats.org/officeDocument/2006/relationships/image" Target="../media/image23.jpg"/><Relationship Id="rId7" Type="http://schemas.openxmlformats.org/officeDocument/2006/relationships/hyperlink" Target="http://www.google.co.il/imgres?q=%D8%A7%D8%B3%D9%86%D8%A7%D9%86+%D8%A7%D8%B7%D9%81%D8%A7%D9%84+%D9%85%D8%B3%D9%88%D8%B3%D8%A9&amp;start=361&amp;um=1&amp;hl=ar&amp;tbo=d&amp;tbm=isch&amp;tbnid=fRU3Uoh__T8-BM:&amp;imgrefurl=http://www.iraqalamal.com/vb/iraqalamal15212/&amp;docid=Hr2OqNthtJr-7M&amp;imgurl=http://www.fashion4arab.com/wp-content/uploads/HLIC/55e9310d89ff882f49346467c383905b.jpg&amp;w=300&amp;h=254&amp;ei=SVbAUOvVM8XNsgb3rIDYAg&amp;zoom=1&amp;iact=hc&amp;vpx=252&amp;vpy=239&amp;dur=37&amp;hovh=203&amp;hovw=240&amp;tx=129&amp;ty=85&amp;sig=110003356002724941595&amp;page=10&amp;tbnh=144&amp;tbnw=181&amp;ndsp=42&amp;ved=1t:429,r:0,s:400,i:4&amp;biw=1517&amp;bih=714" TargetMode="External"/><Relationship Id="rId12" Type="http://schemas.openxmlformats.org/officeDocument/2006/relationships/image" Target="../media/image9.jpg"/><Relationship Id="rId17" Type="http://schemas.openxmlformats.org/officeDocument/2006/relationships/hyperlink" Target="http://www.google.co.il/imgres?hl=iw&amp;tbo=d&amp;tbm=isch&amp;tbnid=6yzQkh_Q6WXMCM:&amp;imgrefurl=http://alnjar1.com/vb/showthread.php%3Ft%3D7172&amp;docid=u45izvtX26r4vM&amp;imgurl=http://www.gulfson.com/vb/img/up/32/88d4295c2fb6c4d16e128cda4e57ba3e.jpg&amp;w=450&amp;h=338&amp;ei=xUrAUMG0" TargetMode="External"/><Relationship Id="rId25" Type="http://schemas.openxmlformats.org/officeDocument/2006/relationships/hyperlink" Target="http://www.google.co.il/imgres?hl=iw&amp;tbo=d&amp;tbm=isch&amp;tbnid=8tol3510GLFTwM:&amp;imgrefurl=http://www.mkani.com/vb/showthread.php%3Ft%3D2962&amp;docid=uST-y8YxzZhNRM&amp;imgurl=http://mkani.com/m-up/uploads/images/mkani-7c3cf8313a.jpg&amp;w=440&amp;h=296&amp;ei=Lk3AUNPuAc_ntQal0IDgD" TargetMode="External"/><Relationship Id="rId33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12.png"/><Relationship Id="rId20" Type="http://schemas.openxmlformats.org/officeDocument/2006/relationships/image" Target="../media/image14.jpg"/><Relationship Id="rId29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jpg"/><Relationship Id="rId24" Type="http://schemas.openxmlformats.org/officeDocument/2006/relationships/image" Target="../media/image17.jpg"/><Relationship Id="rId32" Type="http://schemas.openxmlformats.org/officeDocument/2006/relationships/hyperlink" Target="http://www.google.co.il/imgres?start=218&amp;hl=iw&amp;sa=X&amp;tbo=d&amp;tbm=isch&amp;tbnid=JcRsXOJg9e5fFM:&amp;imgrefurl=http://www.dirasat.me/WorldNews.aspx//171.article.htm&amp;docid=dkvzBg4nd179NM&amp;imgurl=http://dirasat.me/upload/%2525D8%2525A7%2525D8%2525B3%2525D9%252586%2525D8%2525A7%2525D9%252586.bmp&amp;w=340&amp;h=262&amp;ei=FGXAUJLeHIXItAa0mYCIBQ&amp;zoom=1&amp;iact=hc&amp;vpx=255&amp;vpy=49&amp;dur=439&amp;hovh=197&amp;hovw=256&amp;tx=169&amp;ty=132&amp;sig=114907353309214455656&amp;page=7&amp;tbnh=135&amp;tbnw=191&amp;ndsp=36&amp;ved=1t:429,r:52,s:200,i:160&amp;biw=1366&amp;bih=683" TargetMode="External"/><Relationship Id="rId5" Type="http://schemas.openxmlformats.org/officeDocument/2006/relationships/image" Target="../media/image4.jpg"/><Relationship Id="rId15" Type="http://schemas.openxmlformats.org/officeDocument/2006/relationships/image" Target="../media/image11.jpg"/><Relationship Id="rId23" Type="http://schemas.openxmlformats.org/officeDocument/2006/relationships/hyperlink" Target="http://www.google.co.il/imgres?q=%D8%A7%D8%B3%D9%86%D8%A7%D9%86+%D8%A7%D8%B7%D9%81%D8%A7%D9%84+%D9%85%D8%B3%D9%88%D8%B3%D8%A9&amp;start=116&amp;um=1&amp;hl=ar&amp;tbo=d&amp;tbm=isch&amp;tbnid=cE3lO9J_8rK0uM:&amp;imgrefurl=http://www.youmgdeed.com/archives/4256&amp;docid=So9TJ8Tjj4RTzM&amp;imgurl=http://www.youmgdeed.com/wp-content/uploads/2012/07/img_1340440464_517.jpg&amp;w=500&amp;h=334&amp;ei=klTAULGjHMTMsgbTtIH4AQ&amp;zoom=1&amp;iact=hc&amp;vpx=124&amp;vpy=259&amp;dur=25&amp;hovh=183&amp;hovw=275&amp;tx=220&amp;ty=106&amp;sig=110003356002724941595&amp;page=4&amp;tbnh=136&amp;tbnw=205&amp;ndsp=41&amp;ved=1t:429,r:38,s:100,i:118&amp;biw=1517&amp;bih=714" TargetMode="External"/><Relationship Id="rId28" Type="http://schemas.openxmlformats.org/officeDocument/2006/relationships/hyperlink" Target="http://www.google.co.il/imgres?hl=iw&amp;sa=X&amp;tbo=d&amp;tbm=isch&amp;tbnid=jiswVP5pjU7MWM:&amp;imgrefurl=http://www.facebook.com/note.php%3Fnote_id%3D207802889231242&amp;docid=TZ1X8LD411B8xM&amp;imgurl=http://sphotos-a.xx.fbcdn.net/hphotos-snc6/190744_198191756870298_3601193_n.jpg&amp;w=340&amp;h=276&amp;ei=R1nAULf5PM_ItAaU3YCwBw&amp;zoom=1&amp;iact=hc&amp;vpx=202&amp;vpy=121&amp;dur=11461&amp;hovh=202&amp;hovw=249&amp;tx=143&amp;ty=131&amp;sig=114907353309214455656&amp;page=1&amp;tbnh=140&amp;tbnw=182&amp;start=0&amp;ndsp=33&amp;ved=1t:429,r:5,s:0,i:96&amp;biw=1366&amp;bih=683" TargetMode="External"/><Relationship Id="rId36" Type="http://schemas.openxmlformats.org/officeDocument/2006/relationships/image" Target="../media/image24.jpg"/><Relationship Id="rId10" Type="http://schemas.openxmlformats.org/officeDocument/2006/relationships/image" Target="../media/image7.jpg"/><Relationship Id="rId19" Type="http://schemas.openxmlformats.org/officeDocument/2006/relationships/hyperlink" Target="http://www.google.co.il/imgres?q=%D8%A7%D8%B3%D9%86%D8%A7%D9%86+%D9%83%D8%B4%D9%83%D8%B4&amp;um=1&amp;hl=ar&amp;sa=N&amp;tbo=d&amp;tbm=isch&amp;tbnid=YBTc2bflsa27hM:&amp;imgrefurl=http://adam4news.wordpress.com/category/%25D8%25B5%25D8%25AD%25D8%25A9-%25D9%2588%25D8%25B7%25D8%25A8/&amp;docid=moTNOZhgIsHsHM&amp;imgurl=http://adam4news.files.wordpress.com/2012/01/upload09c60c040d.jpg%253Fw%253D320%2526h%253D228&amp;w=320&amp;h=229&amp;ei=yk7AUI38IYiitAaPz4CwAQ&amp;zoom=1&amp;iact=hc&amp;vpx=448&amp;vpy=233&amp;dur=19&amp;hovh=183&amp;hovw=255&amp;tx=147&amp;ty=94&amp;sig=110003356002724941595&amp;page=1&amp;tbnh=144&amp;tbnw=201&amp;start=0&amp;ndsp=38&amp;ved=1t:429,r:16,s:0,i:129&amp;biw=1517&amp;bih=714" TargetMode="External"/><Relationship Id="rId31" Type="http://schemas.openxmlformats.org/officeDocument/2006/relationships/image" Target="../media/image21.jpg"/><Relationship Id="rId4" Type="http://schemas.openxmlformats.org/officeDocument/2006/relationships/image" Target="../media/image3.jpg"/><Relationship Id="rId9" Type="http://schemas.openxmlformats.org/officeDocument/2006/relationships/hyperlink" Target="http://www.google.co.il/imgres?start=242&amp;hl=iw&amp;sa=X&amp;tbo=d&amp;tbm=isch&amp;tbnid=TW4cCpu0SaKCcM:&amp;imgrefurl=http://www.opa-project.com/2012/05/blog-post_8344.html&amp;docid=yYLRKw3AlrCC2M&amp;imgurl=http://1.bp.blogspot.com/-V9RDra-iR2g/T7GXyanQw1I/AAAAAAAAAGg/7RVH4bFIsDw/" TargetMode="External"/><Relationship Id="rId14" Type="http://schemas.openxmlformats.org/officeDocument/2006/relationships/image" Target="../media/image10.jpg"/><Relationship Id="rId22" Type="http://schemas.openxmlformats.org/officeDocument/2006/relationships/image" Target="../media/image16.png"/><Relationship Id="rId27" Type="http://schemas.openxmlformats.org/officeDocument/2006/relationships/image" Target="../media/image19.jpg"/><Relationship Id="rId30" Type="http://schemas.openxmlformats.org/officeDocument/2006/relationships/hyperlink" Target="http://www.google.co.il/imgres?hl=iw&amp;tbo=d&amp;tbm=isch&amp;tbnid=WxGvCKdFFTlHZM:&amp;imgrefurl=http://aloroba.net/%25D8%25A7%25D9%2584%25D8%25A3%25D8%25B3%25D9%2586%25D8%25A7%25D9%2586&amp;docid=ZC1gIxUp5IT0oM&amp;imgurl=http://aloroba.net/wp-content/uploads/2012/06/Dental91" TargetMode="External"/><Relationship Id="rId35" Type="http://schemas.openxmlformats.org/officeDocument/2006/relationships/hyperlink" Target="http://www.google.co.il/imgres?hl=iw&amp;sa=X&amp;tbo=d&amp;tbm=isch&amp;tbnid=G3Qp-roDxSFMrM:&amp;imgrefurl=http://www.rootsdental.net/&amp;docid=l8yc5icanNSx5M&amp;imgurl=http://www.rootsdental.net/arab/filemanager.php%253Faction%253Dimage%2526thumb%253Dy%2526id%253D28&amp;w=550&amp;h=423&amp;ei=w2PAUPjzHIfctAa21YDoAQ&amp;zoom=1&amp;iact=hc&amp;vpx=643&amp;vpy=335&amp;dur=6916&amp;hovh=197&amp;hovw=256&amp;tx=105&amp;ty=93&amp;sig=114907353309214455656&amp;page=1&amp;tbnh=138&amp;tbnw=179&amp;start=0&amp;ndsp=31&amp;ved=1t:429,r:19,s:0,i:138&amp;biw=1366&amp;bih=6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963456">
            <a:off x="522320" y="4872293"/>
            <a:ext cx="3685828" cy="43046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 rot="20532615">
            <a:off x="24564451" y="4861356"/>
            <a:ext cx="3558376" cy="491278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01600" dist="38100" dir="924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dkEdge">
            <a:bevelT w="139700" prst="cross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5983520" y="5522397"/>
            <a:ext cx="12866107" cy="77559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مَــعــاً لنُحــافِظ علــى</a:t>
            </a:r>
          </a:p>
          <a:p>
            <a:pPr algn="ctr"/>
            <a:endParaRPr lang="ar-SA" sz="1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sz="1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 rot="20769341">
            <a:off x="10502671" y="7676476"/>
            <a:ext cx="7692714" cy="520142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ar-SA" sz="1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أســنــان قــويّــــة </a:t>
            </a:r>
          </a:p>
          <a:p>
            <a:endParaRPr lang="he-IL" sz="1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 rot="20841037">
            <a:off x="7768156" y="12442331"/>
            <a:ext cx="11161382" cy="264687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وإبـــتــســامــة جَــمـيـلة</a:t>
            </a:r>
            <a:endParaRPr lang="he-IL" sz="1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Traditional Arabic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 rot="478994">
            <a:off x="5798030" y="10370967"/>
            <a:ext cx="8975017" cy="520142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1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صــحـّــة سلــيـمــة</a:t>
            </a:r>
          </a:p>
          <a:p>
            <a:endParaRPr lang="he-IL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</a:endParaRPr>
          </a:p>
        </p:txBody>
      </p:sp>
      <p:sp>
        <p:nvSpPr>
          <p:cNvPr id="19" name="Rectangle 18"/>
          <p:cNvSpPr/>
          <p:nvPr/>
        </p:nvSpPr>
        <p:spPr>
          <a:xfrm rot="682087">
            <a:off x="4200697" y="19826406"/>
            <a:ext cx="4088999" cy="337315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Explosion 1 19"/>
          <p:cNvSpPr/>
          <p:nvPr/>
        </p:nvSpPr>
        <p:spPr>
          <a:xfrm rot="902295">
            <a:off x="24298930" y="175938"/>
            <a:ext cx="4216952" cy="4721483"/>
          </a:xfrm>
          <a:prstGeom prst="irregularSeal1">
            <a:avLst/>
          </a:prstGeom>
          <a:ln w="127000">
            <a:solidFill>
              <a:schemeClr val="accent6">
                <a:lumMod val="75000"/>
              </a:schemeClr>
            </a:solidFill>
            <a:prstDash val="sysDot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16200000">
              <a:schemeClr val="accent4">
                <a:lumMod val="40000"/>
                <a:lumOff val="60000"/>
                <a:alpha val="50000"/>
              </a:schemeClr>
            </a:inn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نظــافة</a:t>
            </a:r>
            <a:endParaRPr lang="he-IL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Explosion 1 21"/>
          <p:cNvSpPr/>
          <p:nvPr/>
        </p:nvSpPr>
        <p:spPr>
          <a:xfrm rot="18966400">
            <a:off x="3947504" y="-293863"/>
            <a:ext cx="6209823" cy="6524137"/>
          </a:xfrm>
          <a:prstGeom prst="irregularSeal1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80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غذاء</a:t>
            </a:r>
            <a:endParaRPr lang="ar-SA" sz="80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80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غير صحّي</a:t>
            </a:r>
            <a:endParaRPr lang="ar-SA" sz="80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23" name="Oval 22">
            <a:hlinkClick r:id="rId7"/>
          </p:cNvPr>
          <p:cNvSpPr/>
          <p:nvPr/>
        </p:nvSpPr>
        <p:spPr>
          <a:xfrm>
            <a:off x="28540" y="432298"/>
            <a:ext cx="4516715" cy="4176464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>
            <a:hlinkClick r:id="rId9"/>
          </p:cNvPr>
          <p:cNvSpPr/>
          <p:nvPr/>
        </p:nvSpPr>
        <p:spPr>
          <a:xfrm>
            <a:off x="24149048" y="31390935"/>
            <a:ext cx="4516715" cy="4540337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 rot="20500347">
            <a:off x="-1161345" y="11489367"/>
            <a:ext cx="6402522" cy="21390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3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تَــســوّس</a:t>
            </a:r>
            <a:endParaRPr lang="he-IL" sz="13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Explosion 1 25"/>
          <p:cNvSpPr/>
          <p:nvPr/>
        </p:nvSpPr>
        <p:spPr>
          <a:xfrm rot="902295">
            <a:off x="19634645" y="30078176"/>
            <a:ext cx="4970425" cy="4901320"/>
          </a:xfrm>
          <a:prstGeom prst="irregularSeal1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88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لـثّـة سليمة</a:t>
            </a:r>
            <a:endParaRPr lang="he-IL" sz="88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Explosion 1 26"/>
          <p:cNvSpPr/>
          <p:nvPr/>
        </p:nvSpPr>
        <p:spPr>
          <a:xfrm rot="902295">
            <a:off x="178421" y="16757287"/>
            <a:ext cx="4216952" cy="4027037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all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ألَــمْ</a:t>
            </a:r>
            <a:endParaRPr lang="he-IL" b="1" cap="all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Explosion 1 27"/>
          <p:cNvSpPr/>
          <p:nvPr/>
        </p:nvSpPr>
        <p:spPr>
          <a:xfrm rot="20507212">
            <a:off x="395657" y="22087177"/>
            <a:ext cx="4326823" cy="4071398"/>
          </a:xfrm>
          <a:prstGeom prst="irregularSeal1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solidFill>
                  <a:srgbClr val="00B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جراثيم</a:t>
            </a:r>
            <a:endParaRPr lang="he-IL" b="1" dirty="0">
              <a:ln w="1905"/>
              <a:solidFill>
                <a:srgbClr val="00B05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Explosion 1 28"/>
          <p:cNvSpPr/>
          <p:nvPr/>
        </p:nvSpPr>
        <p:spPr>
          <a:xfrm rot="20302753">
            <a:off x="360077" y="32088531"/>
            <a:ext cx="4078350" cy="3450930"/>
          </a:xfrm>
          <a:prstGeom prst="irregularSeal1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b="1" dirty="0" smtClean="0">
                <a:ln w="50800"/>
                <a:solidFill>
                  <a:srgbClr val="7030A0"/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إلتهـاب</a:t>
            </a:r>
            <a:endParaRPr lang="he-IL" b="1" dirty="0">
              <a:ln w="50800"/>
              <a:solidFill>
                <a:srgbClr val="7030A0"/>
              </a:solidFill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42952" y="28447757"/>
            <a:ext cx="8263005" cy="21390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3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عِـيـادة أسنــان</a:t>
            </a:r>
            <a:endParaRPr lang="he-IL" sz="13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Explosion 1 32"/>
          <p:cNvSpPr/>
          <p:nvPr/>
        </p:nvSpPr>
        <p:spPr>
          <a:xfrm rot="21390166">
            <a:off x="3984580" y="29516730"/>
            <a:ext cx="5588970" cy="4525496"/>
          </a:xfrm>
          <a:prstGeom prst="irregularSeal1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لـثّـة</a:t>
            </a:r>
          </a:p>
          <a:p>
            <a:pPr algn="ctr"/>
            <a:r>
              <a:rPr lang="ar-SA" sz="8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مُلْـتهـبة</a:t>
            </a:r>
            <a:endParaRPr lang="he-IL" sz="8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Explosion 1 33"/>
          <p:cNvSpPr/>
          <p:nvPr/>
        </p:nvSpPr>
        <p:spPr>
          <a:xfrm rot="20058123">
            <a:off x="20405214" y="670501"/>
            <a:ext cx="4804944" cy="4721483"/>
          </a:xfrm>
          <a:prstGeom prst="irregularSeal1">
            <a:avLst/>
          </a:prstGeom>
          <a:ln w="53975">
            <a:solidFill>
              <a:schemeClr val="accent4">
                <a:lumMod val="75000"/>
              </a:schemeClr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12700" dir="2700000" sy="-23000" kx="-800400" algn="bl" rotWithShape="0">
              <a:schemeClr val="accent4">
                <a:lumMod val="40000"/>
                <a:lumOff val="60000"/>
                <a:alpha val="20000"/>
              </a:scheme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صــحّــة</a:t>
            </a:r>
            <a:endParaRPr lang="he-IL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 rot="1945776">
            <a:off x="23911091" y="15441846"/>
            <a:ext cx="4635226" cy="3249566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Cloud Callout 34"/>
          <p:cNvSpPr/>
          <p:nvPr/>
        </p:nvSpPr>
        <p:spPr>
          <a:xfrm>
            <a:off x="19038721" y="14884512"/>
            <a:ext cx="4440498" cy="3899258"/>
          </a:xfrm>
          <a:prstGeom prst="cloudCallout">
            <a:avLst>
              <a:gd name="adj1" fmla="val 67001"/>
              <a:gd name="adj2" fmla="val 32670"/>
            </a:avLst>
          </a:prstGeom>
          <a:gradFill>
            <a:gsLst>
              <a:gs pos="96040">
                <a:srgbClr val="9CC647"/>
              </a:gs>
              <a:gs pos="92080">
                <a:srgbClr val="9CC547"/>
              </a:gs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107950">
            <a:solidFill>
              <a:schemeClr val="accent3">
                <a:lumMod val="50000"/>
              </a:schemeClr>
            </a:solidFill>
          </a:ln>
          <a:effectLst>
            <a:outerShdw blurRad="50800" dist="38100" dir="10800000" algn="r" rotWithShape="0">
              <a:schemeClr val="tx1">
                <a:alpha val="4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ar-SA" dirty="0" smtClean="0">
                <a:solidFill>
                  <a:schemeClr val="tx2">
                    <a:lumMod val="50000"/>
                  </a:schemeClr>
                </a:solidFill>
              </a:rPr>
              <a:t>فُرشاة ومعـجون أسنان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2066527">
            <a:off x="836719" y="26858062"/>
            <a:ext cx="4284039" cy="3739917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Explosion 1 37"/>
          <p:cNvSpPr/>
          <p:nvPr/>
        </p:nvSpPr>
        <p:spPr>
          <a:xfrm rot="19318118">
            <a:off x="24414391" y="10198152"/>
            <a:ext cx="4216952" cy="4721483"/>
          </a:xfrm>
          <a:prstGeom prst="irregularSeal1">
            <a:avLst/>
          </a:prstGeom>
          <a:ln w="69850" cmpd="dbl">
            <a:solidFill>
              <a:srgbClr val="C00000"/>
            </a:solidFill>
            <a:prstDash val="lgDashDotDot"/>
          </a:ln>
          <a:effectLst>
            <a:glow rad="127000">
              <a:schemeClr val="bg2">
                <a:lumMod val="5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prstMaterial="matte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غذاء صّحــي</a:t>
            </a:r>
            <a:endParaRPr lang="he-IL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9" name="Rectangle 38">
            <a:hlinkClick r:id="rId13"/>
          </p:cNvPr>
          <p:cNvSpPr/>
          <p:nvPr/>
        </p:nvSpPr>
        <p:spPr>
          <a:xfrm rot="20217710">
            <a:off x="1829062" y="12869020"/>
            <a:ext cx="4449696" cy="3463716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Rectangle 39"/>
          <p:cNvSpPr/>
          <p:nvPr/>
        </p:nvSpPr>
        <p:spPr>
          <a:xfrm rot="19608248">
            <a:off x="4643569" y="24250147"/>
            <a:ext cx="3604377" cy="3228364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Rectangle 40"/>
          <p:cNvSpPr/>
          <p:nvPr/>
        </p:nvSpPr>
        <p:spPr>
          <a:xfrm>
            <a:off x="19176629" y="10354518"/>
            <a:ext cx="4581983" cy="3905738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Horizontal Scroll 42">
            <a:hlinkClick r:id="rId17"/>
          </p:cNvPr>
          <p:cNvSpPr/>
          <p:nvPr/>
        </p:nvSpPr>
        <p:spPr>
          <a:xfrm>
            <a:off x="9529754" y="29739554"/>
            <a:ext cx="10089402" cy="6264946"/>
          </a:xfrm>
          <a:prstGeom prst="horizontalScroll">
            <a:avLst/>
          </a:prstGeom>
          <a:blipFill>
            <a:blip r:embed="rId1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Vertical Scroll 43">
            <a:hlinkClick r:id="rId19"/>
          </p:cNvPr>
          <p:cNvSpPr/>
          <p:nvPr/>
        </p:nvSpPr>
        <p:spPr>
          <a:xfrm>
            <a:off x="8913450" y="17065292"/>
            <a:ext cx="7178195" cy="6153389"/>
          </a:xfrm>
          <a:prstGeom prst="verticalScroll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Rectangle 44"/>
          <p:cNvSpPr/>
          <p:nvPr/>
        </p:nvSpPr>
        <p:spPr>
          <a:xfrm rot="875733">
            <a:off x="22229194" y="24978340"/>
            <a:ext cx="5791309" cy="5776107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Rounded Rectangle 45"/>
          <p:cNvSpPr/>
          <p:nvPr/>
        </p:nvSpPr>
        <p:spPr>
          <a:xfrm>
            <a:off x="23899036" y="20344857"/>
            <a:ext cx="4316462" cy="4097972"/>
          </a:xfrm>
          <a:prstGeom prst="roundRect">
            <a:avLst/>
          </a:prstGeom>
          <a:blipFill>
            <a:blip r:embed="rId2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500" b="1" dirty="0" smtClean="0">
                <a:solidFill>
                  <a:schemeClr val="tx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فلورايد</a:t>
            </a:r>
            <a:endParaRPr lang="he-IL" sz="11500" b="1" dirty="0">
              <a:solidFill>
                <a:schemeClr val="tx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47" name="Flowchart: Multidocument 46">
            <a:hlinkClick r:id="rId23"/>
          </p:cNvPr>
          <p:cNvSpPr/>
          <p:nvPr/>
        </p:nvSpPr>
        <p:spPr>
          <a:xfrm>
            <a:off x="10162575" y="387611"/>
            <a:ext cx="9480557" cy="5090099"/>
          </a:xfrm>
          <a:prstGeom prst="flowChartMultidocument">
            <a:avLst/>
          </a:prstGeom>
          <a:blipFill>
            <a:blip r:embed="rId2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Rectangle 41">
            <a:hlinkClick r:id="rId25"/>
          </p:cNvPr>
          <p:cNvSpPr/>
          <p:nvPr/>
        </p:nvSpPr>
        <p:spPr>
          <a:xfrm rot="19901216">
            <a:off x="15221232" y="23684973"/>
            <a:ext cx="4497164" cy="4482691"/>
          </a:xfrm>
          <a:prstGeom prst="rect">
            <a:avLst/>
          </a:prstGeom>
          <a:blipFill>
            <a:blip r:embed="rId2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Rectangle 47"/>
          <p:cNvSpPr/>
          <p:nvPr/>
        </p:nvSpPr>
        <p:spPr>
          <a:xfrm rot="19933437">
            <a:off x="9062740" y="23811471"/>
            <a:ext cx="4812304" cy="4325857"/>
          </a:xfrm>
          <a:prstGeom prst="rect">
            <a:avLst/>
          </a:prstGeom>
          <a:blipFill>
            <a:blip r:embed="rId2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 smtClean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ar-SA" sz="8000" b="1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80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فرشاة غير صالحة</a:t>
            </a:r>
            <a:endParaRPr lang="he-IL" sz="8000" b="1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9" name="Rectangle 48">
            <a:hlinkClick r:id="rId28"/>
          </p:cNvPr>
          <p:cNvSpPr/>
          <p:nvPr/>
        </p:nvSpPr>
        <p:spPr>
          <a:xfrm rot="20515111">
            <a:off x="19434496" y="21857412"/>
            <a:ext cx="4289089" cy="3424110"/>
          </a:xfrm>
          <a:prstGeom prst="rect">
            <a:avLst/>
          </a:prstGeom>
          <a:blipFill>
            <a:blip r:embed="rId2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800" b="1" dirty="0" smtClean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8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خيط سنّي</a:t>
            </a:r>
            <a:endParaRPr lang="he-IL" sz="8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0" name="Rectangle 49">
            <a:hlinkClick r:id="rId30"/>
          </p:cNvPr>
          <p:cNvSpPr/>
          <p:nvPr/>
        </p:nvSpPr>
        <p:spPr>
          <a:xfrm rot="576126">
            <a:off x="18196843" y="5265355"/>
            <a:ext cx="3725218" cy="4055072"/>
          </a:xfrm>
          <a:prstGeom prst="rect">
            <a:avLst/>
          </a:prstGeom>
          <a:blipFill>
            <a:blip r:embed="rId31"/>
            <a:stretch>
              <a:fillRect/>
            </a:stretch>
          </a:blipFill>
          <a:ln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Rectangle 50">
            <a:hlinkClick r:id="rId32"/>
          </p:cNvPr>
          <p:cNvSpPr/>
          <p:nvPr/>
        </p:nvSpPr>
        <p:spPr>
          <a:xfrm rot="19112881">
            <a:off x="16043210" y="17999600"/>
            <a:ext cx="4409521" cy="4104299"/>
          </a:xfrm>
          <a:prstGeom prst="rect">
            <a:avLst/>
          </a:prstGeom>
          <a:blipFill>
            <a:blip r:embed="rId3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Rectangle 51"/>
          <p:cNvSpPr/>
          <p:nvPr/>
        </p:nvSpPr>
        <p:spPr>
          <a:xfrm rot="20095323">
            <a:off x="4107346" y="6629575"/>
            <a:ext cx="3135392" cy="3768041"/>
          </a:xfrm>
          <a:prstGeom prst="rect">
            <a:avLst/>
          </a:prstGeom>
          <a:blipFill>
            <a:blip r:embed="rId3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Rectangle 52">
            <a:hlinkClick r:id="rId35"/>
          </p:cNvPr>
          <p:cNvSpPr/>
          <p:nvPr/>
        </p:nvSpPr>
        <p:spPr>
          <a:xfrm rot="19801474">
            <a:off x="4788273" y="15633212"/>
            <a:ext cx="4344031" cy="3621559"/>
          </a:xfrm>
          <a:prstGeom prst="rect">
            <a:avLst/>
          </a:prstGeom>
          <a:blipFill>
            <a:blip r:embed="rId36"/>
            <a:stretch>
              <a:fillRect/>
            </a:stretch>
          </a:blipFill>
          <a:ln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99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35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a1</dc:creator>
  <cp:lastModifiedBy>a1</cp:lastModifiedBy>
  <cp:revision>29</cp:revision>
  <dcterms:created xsi:type="dcterms:W3CDTF">2012-12-02T14:50:50Z</dcterms:created>
  <dcterms:modified xsi:type="dcterms:W3CDTF">2012-12-06T09:47:02Z</dcterms:modified>
</cp:coreProperties>
</file>