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51206400"/>
  <p:notesSz cx="6858000" cy="9144000"/>
  <p:defaultTextStyle>
    <a:defPPr>
      <a:defRPr lang="en-US"/>
    </a:defPPr>
    <a:lvl1pPr marL="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1pPr>
    <a:lvl2pPr marL="292608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2pPr>
    <a:lvl3pPr marL="585216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3pPr>
    <a:lvl4pPr marL="877824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4pPr>
    <a:lvl5pPr marL="1170432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5pPr>
    <a:lvl6pPr marL="1463040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6pPr>
    <a:lvl7pPr marL="1755648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7pPr>
    <a:lvl8pPr marL="2048256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8pPr>
    <a:lvl9pPr marL="23408640" algn="l" defTabSz="5852160" rtl="0" eaLnBrk="1" latinLnBrk="0" hangingPunct="1">
      <a:defRPr sz="1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716" y="-72"/>
      </p:cViewPr>
      <p:guideLst>
        <p:guide orient="horz" pos="1612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5907177"/>
            <a:ext cx="43525440" cy="10976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9016960"/>
            <a:ext cx="3584448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63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40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15314510"/>
            <a:ext cx="64514733" cy="326227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15314510"/>
            <a:ext cx="192708527" cy="326227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32904857"/>
            <a:ext cx="43525440" cy="10170160"/>
          </a:xfrm>
        </p:spPr>
        <p:txBody>
          <a:bodyPr anchor="t"/>
          <a:lstStyle>
            <a:lvl1pPr algn="l">
              <a:defRPr sz="2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21703461"/>
            <a:ext cx="43525440" cy="11201396"/>
          </a:xfrm>
        </p:spPr>
        <p:txBody>
          <a:bodyPr anchor="b"/>
          <a:lstStyle>
            <a:lvl1pPr marL="0" indent="0">
              <a:buNone/>
              <a:defRPr sz="12800">
                <a:solidFill>
                  <a:schemeClr val="tx1">
                    <a:tint val="75000"/>
                  </a:schemeClr>
                </a:solidFill>
              </a:defRPr>
            </a:lvl1pPr>
            <a:lvl2pPr marL="2926080" indent="0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2pPr>
            <a:lvl3pPr marL="5852160" indent="0">
              <a:buNone/>
              <a:defRPr sz="10200">
                <a:solidFill>
                  <a:schemeClr val="tx1">
                    <a:tint val="75000"/>
                  </a:schemeClr>
                </a:solidFill>
              </a:defRPr>
            </a:lvl3pPr>
            <a:lvl4pPr marL="87782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4pPr>
            <a:lvl5pPr marL="1170432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5pPr>
            <a:lvl6pPr marL="1463040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6pPr>
            <a:lvl7pPr marL="1755648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7pPr>
            <a:lvl8pPr marL="2048256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8pPr>
            <a:lvl9pPr marL="23408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3" y="89208187"/>
            <a:ext cx="128611627" cy="252333760"/>
          </a:xfrm>
        </p:spPr>
        <p:txBody>
          <a:bodyPr/>
          <a:lstStyle>
            <a:lvl1pPr>
              <a:defRPr sz="17900"/>
            </a:lvl1pPr>
            <a:lvl2pPr>
              <a:defRPr sz="15400"/>
            </a:lvl2pPr>
            <a:lvl3pPr>
              <a:defRPr sz="12800"/>
            </a:lvl3pPr>
            <a:lvl4pPr>
              <a:defRPr sz="11500"/>
            </a:lvl4pPr>
            <a:lvl5pPr>
              <a:defRPr sz="11500"/>
            </a:lvl5pPr>
            <a:lvl6pPr>
              <a:defRPr sz="11500"/>
            </a:lvl6pPr>
            <a:lvl7pPr>
              <a:defRPr sz="11500"/>
            </a:lvl7pPr>
            <a:lvl8pPr>
              <a:defRPr sz="11500"/>
            </a:lvl8pPr>
            <a:lvl9pPr>
              <a:defRPr sz="1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3" y="89208187"/>
            <a:ext cx="128611633" cy="252333760"/>
          </a:xfrm>
        </p:spPr>
        <p:txBody>
          <a:bodyPr/>
          <a:lstStyle>
            <a:lvl1pPr>
              <a:defRPr sz="17900"/>
            </a:lvl1pPr>
            <a:lvl2pPr>
              <a:defRPr sz="15400"/>
            </a:lvl2pPr>
            <a:lvl3pPr>
              <a:defRPr sz="12800"/>
            </a:lvl3pPr>
            <a:lvl4pPr>
              <a:defRPr sz="11500"/>
            </a:lvl4pPr>
            <a:lvl5pPr>
              <a:defRPr sz="11500"/>
            </a:lvl5pPr>
            <a:lvl6pPr>
              <a:defRPr sz="11500"/>
            </a:lvl6pPr>
            <a:lvl7pPr>
              <a:defRPr sz="11500"/>
            </a:lvl7pPr>
            <a:lvl8pPr>
              <a:defRPr sz="11500"/>
            </a:lvl8pPr>
            <a:lvl9pPr>
              <a:defRPr sz="1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2050630"/>
            <a:ext cx="46085760" cy="853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1462177"/>
            <a:ext cx="22625053" cy="4776890"/>
          </a:xfrm>
        </p:spPr>
        <p:txBody>
          <a:bodyPr anchor="b"/>
          <a:lstStyle>
            <a:lvl1pPr marL="0" indent="0">
              <a:buNone/>
              <a:defRPr sz="15400" b="1"/>
            </a:lvl1pPr>
            <a:lvl2pPr marL="2926080" indent="0">
              <a:buNone/>
              <a:defRPr sz="12800" b="1"/>
            </a:lvl2pPr>
            <a:lvl3pPr marL="5852160" indent="0">
              <a:buNone/>
              <a:defRPr sz="11500" b="1"/>
            </a:lvl3pPr>
            <a:lvl4pPr marL="8778240" indent="0">
              <a:buNone/>
              <a:defRPr sz="10200" b="1"/>
            </a:lvl4pPr>
            <a:lvl5pPr marL="11704320" indent="0">
              <a:buNone/>
              <a:defRPr sz="10200" b="1"/>
            </a:lvl5pPr>
            <a:lvl6pPr marL="14630400" indent="0">
              <a:buNone/>
              <a:defRPr sz="10200" b="1"/>
            </a:lvl6pPr>
            <a:lvl7pPr marL="17556480" indent="0">
              <a:buNone/>
              <a:defRPr sz="10200" b="1"/>
            </a:lvl7pPr>
            <a:lvl8pPr marL="20482560" indent="0">
              <a:buNone/>
              <a:defRPr sz="10200" b="1"/>
            </a:lvl8pPr>
            <a:lvl9pPr marL="23408640" indent="0">
              <a:buNone/>
              <a:defRPr sz="10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6239067"/>
            <a:ext cx="22625053" cy="29502950"/>
          </a:xfrm>
        </p:spPr>
        <p:txBody>
          <a:bodyPr/>
          <a:lstStyle>
            <a:lvl1pPr>
              <a:defRPr sz="15400"/>
            </a:lvl1pPr>
            <a:lvl2pPr>
              <a:defRPr sz="12800"/>
            </a:lvl2pPr>
            <a:lvl3pPr>
              <a:defRPr sz="115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11462177"/>
            <a:ext cx="22633940" cy="4776890"/>
          </a:xfrm>
        </p:spPr>
        <p:txBody>
          <a:bodyPr anchor="b"/>
          <a:lstStyle>
            <a:lvl1pPr marL="0" indent="0">
              <a:buNone/>
              <a:defRPr sz="15400" b="1"/>
            </a:lvl1pPr>
            <a:lvl2pPr marL="2926080" indent="0">
              <a:buNone/>
              <a:defRPr sz="12800" b="1"/>
            </a:lvl2pPr>
            <a:lvl3pPr marL="5852160" indent="0">
              <a:buNone/>
              <a:defRPr sz="11500" b="1"/>
            </a:lvl3pPr>
            <a:lvl4pPr marL="8778240" indent="0">
              <a:buNone/>
              <a:defRPr sz="10200" b="1"/>
            </a:lvl4pPr>
            <a:lvl5pPr marL="11704320" indent="0">
              <a:buNone/>
              <a:defRPr sz="10200" b="1"/>
            </a:lvl5pPr>
            <a:lvl6pPr marL="14630400" indent="0">
              <a:buNone/>
              <a:defRPr sz="10200" b="1"/>
            </a:lvl6pPr>
            <a:lvl7pPr marL="17556480" indent="0">
              <a:buNone/>
              <a:defRPr sz="10200" b="1"/>
            </a:lvl7pPr>
            <a:lvl8pPr marL="20482560" indent="0">
              <a:buNone/>
              <a:defRPr sz="10200" b="1"/>
            </a:lvl8pPr>
            <a:lvl9pPr marL="23408640" indent="0">
              <a:buNone/>
              <a:defRPr sz="10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6239067"/>
            <a:ext cx="22633940" cy="29502950"/>
          </a:xfrm>
        </p:spPr>
        <p:txBody>
          <a:bodyPr/>
          <a:lstStyle>
            <a:lvl1pPr>
              <a:defRPr sz="15400"/>
            </a:lvl1pPr>
            <a:lvl2pPr>
              <a:defRPr sz="12800"/>
            </a:lvl2pPr>
            <a:lvl3pPr>
              <a:defRPr sz="11500"/>
            </a:lvl3pPr>
            <a:lvl4pPr>
              <a:defRPr sz="10200"/>
            </a:lvl4pPr>
            <a:lvl5pPr>
              <a:defRPr sz="10200"/>
            </a:lvl5pPr>
            <a:lvl6pPr>
              <a:defRPr sz="10200"/>
            </a:lvl6pPr>
            <a:lvl7pPr>
              <a:defRPr sz="10200"/>
            </a:lvl7pPr>
            <a:lvl8pPr>
              <a:defRPr sz="10200"/>
            </a:lvl8pPr>
            <a:lvl9pPr>
              <a:defRPr sz="10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2038773"/>
            <a:ext cx="16846553" cy="8676640"/>
          </a:xfrm>
        </p:spPr>
        <p:txBody>
          <a:bodyPr anchor="b"/>
          <a:lstStyle>
            <a:lvl1pPr algn="l">
              <a:defRPr sz="1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2038777"/>
            <a:ext cx="28625800" cy="43703244"/>
          </a:xfrm>
        </p:spPr>
        <p:txBody>
          <a:bodyPr/>
          <a:lstStyle>
            <a:lvl1pPr>
              <a:defRPr sz="20500"/>
            </a:lvl1pPr>
            <a:lvl2pPr>
              <a:defRPr sz="17900"/>
            </a:lvl2pPr>
            <a:lvl3pPr>
              <a:defRPr sz="15400"/>
            </a:lvl3pPr>
            <a:lvl4pPr>
              <a:defRPr sz="12800"/>
            </a:lvl4pPr>
            <a:lvl5pPr>
              <a:defRPr sz="12800"/>
            </a:lvl5pPr>
            <a:lvl6pPr>
              <a:defRPr sz="12800"/>
            </a:lvl6pPr>
            <a:lvl7pPr>
              <a:defRPr sz="12800"/>
            </a:lvl7pPr>
            <a:lvl8pPr>
              <a:defRPr sz="12800"/>
            </a:lvl8pPr>
            <a:lvl9pPr>
              <a:defRPr sz="1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10715417"/>
            <a:ext cx="16846553" cy="35026604"/>
          </a:xfrm>
        </p:spPr>
        <p:txBody>
          <a:bodyPr/>
          <a:lstStyle>
            <a:lvl1pPr marL="0" indent="0">
              <a:buNone/>
              <a:defRPr sz="9000"/>
            </a:lvl1pPr>
            <a:lvl2pPr marL="2926080" indent="0">
              <a:buNone/>
              <a:defRPr sz="7700"/>
            </a:lvl2pPr>
            <a:lvl3pPr marL="5852160" indent="0">
              <a:buNone/>
              <a:defRPr sz="6400"/>
            </a:lvl3pPr>
            <a:lvl4pPr marL="8778240" indent="0">
              <a:buNone/>
              <a:defRPr sz="5800"/>
            </a:lvl4pPr>
            <a:lvl5pPr marL="11704320" indent="0">
              <a:buNone/>
              <a:defRPr sz="5800"/>
            </a:lvl5pPr>
            <a:lvl6pPr marL="14630400" indent="0">
              <a:buNone/>
              <a:defRPr sz="5800"/>
            </a:lvl6pPr>
            <a:lvl7pPr marL="17556480" indent="0">
              <a:buNone/>
              <a:defRPr sz="5800"/>
            </a:lvl7pPr>
            <a:lvl8pPr marL="20482560" indent="0">
              <a:buNone/>
              <a:defRPr sz="5800"/>
            </a:lvl8pPr>
            <a:lvl9pPr marL="23408640" indent="0">
              <a:buNone/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35844480"/>
            <a:ext cx="30723840" cy="4231644"/>
          </a:xfrm>
        </p:spPr>
        <p:txBody>
          <a:bodyPr anchor="b"/>
          <a:lstStyle>
            <a:lvl1pPr algn="l">
              <a:defRPr sz="1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4575387"/>
            <a:ext cx="30723840" cy="30723840"/>
          </a:xfrm>
        </p:spPr>
        <p:txBody>
          <a:bodyPr/>
          <a:lstStyle>
            <a:lvl1pPr marL="0" indent="0">
              <a:buNone/>
              <a:defRPr sz="20500"/>
            </a:lvl1pPr>
            <a:lvl2pPr marL="2926080" indent="0">
              <a:buNone/>
              <a:defRPr sz="17900"/>
            </a:lvl2pPr>
            <a:lvl3pPr marL="5852160" indent="0">
              <a:buNone/>
              <a:defRPr sz="15400"/>
            </a:lvl3pPr>
            <a:lvl4pPr marL="8778240" indent="0">
              <a:buNone/>
              <a:defRPr sz="12800"/>
            </a:lvl4pPr>
            <a:lvl5pPr marL="11704320" indent="0">
              <a:buNone/>
              <a:defRPr sz="12800"/>
            </a:lvl5pPr>
            <a:lvl6pPr marL="14630400" indent="0">
              <a:buNone/>
              <a:defRPr sz="12800"/>
            </a:lvl6pPr>
            <a:lvl7pPr marL="17556480" indent="0">
              <a:buNone/>
              <a:defRPr sz="12800"/>
            </a:lvl7pPr>
            <a:lvl8pPr marL="20482560" indent="0">
              <a:buNone/>
              <a:defRPr sz="12800"/>
            </a:lvl8pPr>
            <a:lvl9pPr marL="23408640" indent="0">
              <a:buNone/>
              <a:defRPr sz="1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40076124"/>
            <a:ext cx="30723840" cy="6009636"/>
          </a:xfrm>
        </p:spPr>
        <p:txBody>
          <a:bodyPr/>
          <a:lstStyle>
            <a:lvl1pPr marL="0" indent="0">
              <a:buNone/>
              <a:defRPr sz="9000"/>
            </a:lvl1pPr>
            <a:lvl2pPr marL="2926080" indent="0">
              <a:buNone/>
              <a:defRPr sz="7700"/>
            </a:lvl2pPr>
            <a:lvl3pPr marL="5852160" indent="0">
              <a:buNone/>
              <a:defRPr sz="6400"/>
            </a:lvl3pPr>
            <a:lvl4pPr marL="8778240" indent="0">
              <a:buNone/>
              <a:defRPr sz="5800"/>
            </a:lvl4pPr>
            <a:lvl5pPr marL="11704320" indent="0">
              <a:buNone/>
              <a:defRPr sz="5800"/>
            </a:lvl5pPr>
            <a:lvl6pPr marL="14630400" indent="0">
              <a:buNone/>
              <a:defRPr sz="5800"/>
            </a:lvl6pPr>
            <a:lvl7pPr marL="17556480" indent="0">
              <a:buNone/>
              <a:defRPr sz="5800"/>
            </a:lvl7pPr>
            <a:lvl8pPr marL="20482560" indent="0">
              <a:buNone/>
              <a:defRPr sz="5800"/>
            </a:lvl8pPr>
            <a:lvl9pPr marL="23408640" indent="0">
              <a:buNone/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2050630"/>
            <a:ext cx="46085760" cy="8534400"/>
          </a:xfrm>
          <a:prstGeom prst="rect">
            <a:avLst/>
          </a:prstGeom>
        </p:spPr>
        <p:txBody>
          <a:bodyPr vert="horz" lIns="585216" tIns="292608" rIns="585216" bIns="2926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11948164"/>
            <a:ext cx="46085760" cy="33793857"/>
          </a:xfrm>
          <a:prstGeom prst="rect">
            <a:avLst/>
          </a:prstGeom>
        </p:spPr>
        <p:txBody>
          <a:bodyPr vert="horz" lIns="585216" tIns="292608" rIns="585216" bIns="2926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47460750"/>
            <a:ext cx="11948160" cy="2726267"/>
          </a:xfrm>
          <a:prstGeom prst="rect">
            <a:avLst/>
          </a:prstGeom>
        </p:spPr>
        <p:txBody>
          <a:bodyPr vert="horz" lIns="585216" tIns="292608" rIns="585216" bIns="292608" rtlCol="0" anchor="ctr"/>
          <a:lstStyle>
            <a:lvl1pPr algn="l">
              <a:defRPr sz="7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1F43-0B76-4972-8EC0-75C1F3F33CF7}" type="datetimeFigureOut">
              <a:rPr lang="en-US" smtClean="0"/>
              <a:pPr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47460750"/>
            <a:ext cx="16215360" cy="2726267"/>
          </a:xfrm>
          <a:prstGeom prst="rect">
            <a:avLst/>
          </a:prstGeom>
        </p:spPr>
        <p:txBody>
          <a:bodyPr vert="horz" lIns="585216" tIns="292608" rIns="585216" bIns="292608" rtlCol="0" anchor="ctr"/>
          <a:lstStyle>
            <a:lvl1pPr algn="ctr">
              <a:defRPr sz="7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47460750"/>
            <a:ext cx="11948160" cy="2726267"/>
          </a:xfrm>
          <a:prstGeom prst="rect">
            <a:avLst/>
          </a:prstGeom>
        </p:spPr>
        <p:txBody>
          <a:bodyPr vert="horz" lIns="585216" tIns="292608" rIns="585216" bIns="292608" rtlCol="0" anchor="ctr"/>
          <a:lstStyle>
            <a:lvl1pPr algn="r">
              <a:defRPr sz="7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002B-B14D-47FE-B57D-10882D2A8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52160" rtl="0" eaLnBrk="1" latinLnBrk="0" hangingPunct="1">
        <a:spcBef>
          <a:spcPct val="0"/>
        </a:spcBef>
        <a:buNone/>
        <a:defRPr sz="2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0" indent="-2194560" algn="l" defTabSz="5852160" rtl="0" eaLnBrk="1" latinLnBrk="0" hangingPunct="1">
        <a:spcBef>
          <a:spcPct val="20000"/>
        </a:spcBef>
        <a:buFont typeface="Arial" pitchFamily="34" charset="0"/>
        <a:buChar char="•"/>
        <a:defRPr sz="205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0" indent="-1828800" algn="l" defTabSz="5852160" rtl="0" eaLnBrk="1" latinLnBrk="0" hangingPunct="1">
        <a:spcBef>
          <a:spcPct val="20000"/>
        </a:spcBef>
        <a:buFont typeface="Arial" pitchFamily="34" charset="0"/>
        <a:buChar char="–"/>
        <a:defRPr sz="179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0" indent="-1463040" algn="l" defTabSz="585216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0" indent="-1463040" algn="l" defTabSz="5852160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4pPr>
      <a:lvl5pPr marL="13167360" indent="-1463040" algn="l" defTabSz="5852160" rtl="0" eaLnBrk="1" latinLnBrk="0" hangingPunct="1">
        <a:spcBef>
          <a:spcPct val="20000"/>
        </a:spcBef>
        <a:buFont typeface="Arial" pitchFamily="34" charset="0"/>
        <a:buChar char="»"/>
        <a:defRPr sz="1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0" indent="-1463040" algn="l" defTabSz="585216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0" indent="-1463040" algn="l" defTabSz="585216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0" indent="-1463040" algn="l" defTabSz="585216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8pPr>
      <a:lvl9pPr marL="24871680" indent="-1463040" algn="l" defTabSz="5852160" rtl="0" eaLnBrk="1" latinLnBrk="0" hangingPunct="1">
        <a:spcBef>
          <a:spcPct val="20000"/>
        </a:spcBef>
        <a:buFont typeface="Arial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92608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85216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4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6pPr>
      <a:lvl7pPr marL="1755648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7pPr>
      <a:lvl8pPr marL="2048256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8640" algn="l" defTabSz="5852160" rtl="0" eaLnBrk="1" latinLnBrk="0" hangingPunct="1">
        <a:defRPr sz="1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1206400" cy="5120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373600"/>
            <a:ext cx="12324875" cy="769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22250400"/>
            <a:ext cx="9677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</a:t>
            </a:r>
          </a:p>
          <a:p>
            <a:endParaRPr lang="en-US" dirty="0"/>
          </a:p>
        </p:txBody>
      </p:sp>
      <p:pic>
        <p:nvPicPr>
          <p:cNvPr id="7" name="Picture 6" descr="animals_camels_197097_tn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52302" y="12954000"/>
            <a:ext cx="9754098" cy="97262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529000" y="23469600"/>
            <a:ext cx="967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0" dirty="0" smtClean="0"/>
              <a:t>جمل</a:t>
            </a:r>
            <a:endParaRPr lang="ar-SA" sz="12000" dirty="0"/>
          </a:p>
        </p:txBody>
      </p:sp>
      <p:pic>
        <p:nvPicPr>
          <p:cNvPr id="9" name="Picture 8" descr="11949898031195101122gatto_cat_architetto_fra_03_svg_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937200" y="37871400"/>
            <a:ext cx="8492202" cy="8463896"/>
          </a:xfrm>
          <a:prstGeom prst="rect">
            <a:avLst/>
          </a:prstGeom>
        </p:spPr>
      </p:pic>
      <p:pic>
        <p:nvPicPr>
          <p:cNvPr id="10" name="Picture 9" descr="11971500321709250696revans2_Chalkboard_svg_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20800" y="22479000"/>
            <a:ext cx="10210800" cy="8985505"/>
          </a:xfrm>
          <a:prstGeom prst="rect">
            <a:avLst/>
          </a:prstGeom>
        </p:spPr>
      </p:pic>
      <p:pic>
        <p:nvPicPr>
          <p:cNvPr id="11" name="Picture 10" descr="300PX-~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490400" y="27203400"/>
            <a:ext cx="13716000" cy="9144000"/>
          </a:xfrm>
          <a:prstGeom prst="rect">
            <a:avLst/>
          </a:prstGeom>
        </p:spPr>
      </p:pic>
      <p:pic>
        <p:nvPicPr>
          <p:cNvPr id="12" name="Picture 11" descr="ant-clipart-9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393577" y="40157400"/>
            <a:ext cx="11812823" cy="8229600"/>
          </a:xfrm>
          <a:prstGeom prst="rect">
            <a:avLst/>
          </a:prstGeom>
        </p:spPr>
      </p:pic>
      <p:pic>
        <p:nvPicPr>
          <p:cNvPr id="13" name="Picture 12" descr="119498577810047030key_juliane_krug_01_svg_m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601200" y="42443400"/>
            <a:ext cx="8911521" cy="8763000"/>
          </a:xfrm>
          <a:prstGeom prst="rect">
            <a:avLst/>
          </a:prstGeom>
        </p:spPr>
      </p:pic>
      <p:pic>
        <p:nvPicPr>
          <p:cNvPr id="14" name="Picture 13" descr="anemon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7432000"/>
            <a:ext cx="10241280" cy="8534400"/>
          </a:xfrm>
          <a:prstGeom prst="rect">
            <a:avLst/>
          </a:prstGeom>
        </p:spPr>
      </p:pic>
      <p:pic>
        <p:nvPicPr>
          <p:cNvPr id="15" name="Picture 14" descr="bubbling-cartoon-fish-clip-art_43394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811000" y="31851600"/>
            <a:ext cx="12716689" cy="9507046"/>
          </a:xfrm>
          <a:prstGeom prst="rect">
            <a:avLst/>
          </a:prstGeom>
        </p:spPr>
      </p:pic>
      <p:pic>
        <p:nvPicPr>
          <p:cNvPr id="16" name="Picture 15" descr="clipart_apr07_cloud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42824400"/>
            <a:ext cx="8935127" cy="8382000"/>
          </a:xfrm>
          <a:prstGeom prst="rect">
            <a:avLst/>
          </a:prstGeom>
        </p:spPr>
      </p:pic>
      <p:pic>
        <p:nvPicPr>
          <p:cNvPr id="17" name="Picture 16" descr="orange_tre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6060400" y="27279600"/>
            <a:ext cx="10058400" cy="10058400"/>
          </a:xfrm>
          <a:prstGeom prst="rect">
            <a:avLst/>
          </a:prstGeom>
        </p:spPr>
      </p:pic>
      <p:pic>
        <p:nvPicPr>
          <p:cNvPr id="18" name="Picture 17" descr="pomegranate2010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1089600" y="14554200"/>
            <a:ext cx="9067800" cy="11823867"/>
          </a:xfrm>
          <a:prstGeom prst="rect">
            <a:avLst/>
          </a:prstGeom>
        </p:spPr>
      </p:pic>
      <p:pic>
        <p:nvPicPr>
          <p:cNvPr id="19" name="Picture 18" descr="top_soil_clip_ar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758415" y="1447800"/>
            <a:ext cx="12447985" cy="9372600"/>
          </a:xfrm>
          <a:prstGeom prst="rect">
            <a:avLst/>
          </a:prstGeom>
        </p:spPr>
      </p:pic>
      <p:pic>
        <p:nvPicPr>
          <p:cNvPr id="20" name="Picture 19" descr="imagesCAVN108V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13759416" cy="8077200"/>
          </a:xfrm>
          <a:prstGeom prst="rect">
            <a:avLst/>
          </a:prstGeom>
        </p:spPr>
      </p:pic>
      <p:pic>
        <p:nvPicPr>
          <p:cNvPr id="21" name="Picture 20" descr="imagesCAQRDS0L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0099000" y="0"/>
            <a:ext cx="8534400" cy="13614679"/>
          </a:xfrm>
          <a:prstGeom prst="rect">
            <a:avLst/>
          </a:prstGeom>
        </p:spPr>
      </p:pic>
      <p:pic>
        <p:nvPicPr>
          <p:cNvPr id="22" name="Picture 21" descr="canstock7871821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9659600" y="12801600"/>
            <a:ext cx="9753600" cy="8839200"/>
          </a:xfrm>
          <a:prstGeom prst="rect">
            <a:avLst/>
          </a:prstGeom>
        </p:spPr>
      </p:pic>
      <p:pic>
        <p:nvPicPr>
          <p:cNvPr id="23" name="Picture 22" descr="domestic_simple_brown_door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1869400" y="0"/>
            <a:ext cx="8153400" cy="12287191"/>
          </a:xfrm>
          <a:prstGeom prst="rect">
            <a:avLst/>
          </a:prstGeom>
        </p:spPr>
      </p:pic>
      <p:pic>
        <p:nvPicPr>
          <p:cNvPr id="24" name="Picture 23" descr="dolphin4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0" y="9296400"/>
            <a:ext cx="11277600" cy="7393094"/>
          </a:xfrm>
          <a:prstGeom prst="rect">
            <a:avLst/>
          </a:prstGeom>
        </p:spPr>
      </p:pic>
      <p:pic>
        <p:nvPicPr>
          <p:cNvPr id="25" name="Picture 24" descr="leopard.gif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3030200" y="1371600"/>
            <a:ext cx="10399828" cy="8077200"/>
          </a:xfrm>
          <a:prstGeom prst="rect">
            <a:avLst/>
          </a:prstGeom>
        </p:spPr>
      </p:pic>
      <p:pic>
        <p:nvPicPr>
          <p:cNvPr id="26" name="Picture 25" descr="fire_clip_art_23056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1582400" y="9677400"/>
            <a:ext cx="7543800" cy="7543800"/>
          </a:xfrm>
          <a:prstGeom prst="rect">
            <a:avLst/>
          </a:prstGeom>
        </p:spPr>
      </p:pic>
      <p:pic>
        <p:nvPicPr>
          <p:cNvPr id="28" name="Picture 27" descr="top_soil_clip_ar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345400" y="43205400"/>
            <a:ext cx="10626328" cy="800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qsm</dc:creator>
  <cp:lastModifiedBy>ehab</cp:lastModifiedBy>
  <cp:revision>2</cp:revision>
  <dcterms:created xsi:type="dcterms:W3CDTF">2012-12-22T08:26:30Z</dcterms:created>
  <dcterms:modified xsi:type="dcterms:W3CDTF">2012-12-22T16:56:34Z</dcterms:modified>
</cp:coreProperties>
</file>