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27DDF6-2F0D-4C99-8EA7-4EBA4925E05A}" type="datetimeFigureOut">
              <a:rPr lang="he-IL" smtClean="0"/>
              <a:t>י"א/שבט/תשע"א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2EBEB9-499F-4C9F-B304-EDD4C32076A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6172200" cy="936104"/>
          </a:xfrm>
        </p:spPr>
        <p:txBody>
          <a:bodyPr>
            <a:normAutofit/>
          </a:bodyPr>
          <a:lstStyle/>
          <a:p>
            <a:pPr algn="ctr"/>
            <a:r>
              <a:rPr lang="ar-SA" sz="4000" dirty="0" smtClean="0"/>
              <a:t>اهداف الدرس </a:t>
            </a:r>
            <a:endParaRPr lang="he-IL" sz="4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339752" y="2204864"/>
            <a:ext cx="6172200" cy="3675856"/>
          </a:xfrm>
        </p:spPr>
        <p:txBody>
          <a:bodyPr>
            <a:normAutofit/>
          </a:bodyPr>
          <a:lstStyle/>
          <a:p>
            <a:pPr lvl="0" algn="r"/>
            <a:r>
              <a:rPr lang="ar-SA" sz="2800" dirty="0" smtClean="0">
                <a:solidFill>
                  <a:schemeClr val="tx1"/>
                </a:solidFill>
              </a:rPr>
              <a:t>*ان </a:t>
            </a:r>
            <a:r>
              <a:rPr lang="ar-SA" sz="2800" dirty="0" smtClean="0">
                <a:solidFill>
                  <a:schemeClr val="tx1"/>
                </a:solidFill>
              </a:rPr>
              <a:t>يعدد   الطالب 5 مواد سائلة.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0" algn="r"/>
            <a:r>
              <a:rPr lang="ar-SA" sz="2800" dirty="0" smtClean="0">
                <a:solidFill>
                  <a:schemeClr val="tx1"/>
                </a:solidFill>
              </a:rPr>
              <a:t>*ان </a:t>
            </a:r>
            <a:r>
              <a:rPr lang="ar-SA" sz="2800" dirty="0" smtClean="0">
                <a:solidFill>
                  <a:schemeClr val="tx1"/>
                </a:solidFill>
              </a:rPr>
              <a:t>يعدد  الطالب 5 مواد صلبة 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0" algn="r"/>
            <a:r>
              <a:rPr lang="ar-SA" sz="2800" dirty="0" smtClean="0">
                <a:solidFill>
                  <a:schemeClr val="tx1"/>
                </a:solidFill>
              </a:rPr>
              <a:t>*ان </a:t>
            </a:r>
            <a:r>
              <a:rPr lang="ar-SA" sz="2800" dirty="0" smtClean="0">
                <a:solidFill>
                  <a:schemeClr val="tx1"/>
                </a:solidFill>
              </a:rPr>
              <a:t>يصنف الطالب المواد الى مواد صلبة ومواد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سائلة.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*ان </a:t>
            </a:r>
            <a:r>
              <a:rPr lang="ar-SA" sz="2800" dirty="0" smtClean="0">
                <a:solidFill>
                  <a:schemeClr val="tx1"/>
                </a:solidFill>
              </a:rPr>
              <a:t>يميز الطالب ان للمادة السائلة لا يوجد شكل </a:t>
            </a:r>
            <a:r>
              <a:rPr lang="ar-SA" sz="2800" dirty="0" err="1" smtClean="0">
                <a:solidFill>
                  <a:schemeClr val="tx1"/>
                </a:solidFill>
              </a:rPr>
              <a:t>ثابت 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*ان </a:t>
            </a:r>
            <a:r>
              <a:rPr lang="ar-SA" sz="2800" dirty="0" smtClean="0">
                <a:solidFill>
                  <a:schemeClr val="tx1"/>
                </a:solidFill>
              </a:rPr>
              <a:t>يميز الطالب ان للمادة الصلبة يوجد شكل </a:t>
            </a:r>
            <a:r>
              <a:rPr lang="ar-SA" sz="2800" dirty="0" err="1" smtClean="0">
                <a:solidFill>
                  <a:schemeClr val="tx1"/>
                </a:solidFill>
              </a:rPr>
              <a:t>ثابت </a:t>
            </a:r>
            <a:r>
              <a:rPr lang="ar-SA" sz="2800" dirty="0" err="1" smtClean="0">
                <a:solidFill>
                  <a:schemeClr val="tx1"/>
                </a:solidFill>
              </a:rPr>
              <a:t>.</a:t>
            </a:r>
            <a:endParaRPr lang="he-I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51</Words>
  <Application>Microsoft Office PowerPoint</Application>
  <PresentationFormat>‫הצגה על המסך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חלון</vt:lpstr>
      <vt:lpstr>اهداف الدرس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اهداف الدرس </dc:title>
  <dc:creator>FUJITSU</dc:creator>
  <cp:lastModifiedBy>FUJITSU</cp:lastModifiedBy>
  <cp:revision>1</cp:revision>
  <dcterms:created xsi:type="dcterms:W3CDTF">2011-01-16T20:30:21Z</dcterms:created>
  <dcterms:modified xsi:type="dcterms:W3CDTF">2011-01-16T20:35:42Z</dcterms:modified>
</cp:coreProperties>
</file>