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87" r:id="rId3"/>
    <p:sldId id="259" r:id="rId4"/>
    <p:sldId id="260" r:id="rId5"/>
    <p:sldId id="261" r:id="rId6"/>
    <p:sldId id="293" r:id="rId7"/>
    <p:sldId id="262" r:id="rId8"/>
    <p:sldId id="265" r:id="rId9"/>
    <p:sldId id="266" r:id="rId10"/>
    <p:sldId id="289" r:id="rId11"/>
    <p:sldId id="269" r:id="rId12"/>
    <p:sldId id="272" r:id="rId13"/>
    <p:sldId id="270" r:id="rId14"/>
    <p:sldId id="290" r:id="rId15"/>
    <p:sldId id="273" r:id="rId16"/>
    <p:sldId id="294" r:id="rId17"/>
    <p:sldId id="277" r:id="rId18"/>
    <p:sldId id="291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96" r:id="rId27"/>
    <p:sldId id="295" r:id="rId28"/>
    <p:sldId id="297" r:id="rId29"/>
    <p:sldId id="298" r:id="rId3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15" autoAdjust="0"/>
    <p:restoredTop sz="94660"/>
  </p:normalViewPr>
  <p:slideViewPr>
    <p:cSldViewPr>
      <p:cViewPr varScale="1">
        <p:scale>
          <a:sx n="66" d="100"/>
          <a:sy n="66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BAA9-E20B-406A-8EF0-B8B1D7E359F3}" type="datetimeFigureOut">
              <a:rPr lang="he-IL" smtClean="0"/>
              <a:pPr/>
              <a:t>י"ד/אדר/תשע"ג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45DC-A8BA-493D-BF01-CF95159C733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BAA9-E20B-406A-8EF0-B8B1D7E359F3}" type="datetimeFigureOut">
              <a:rPr lang="he-IL" smtClean="0"/>
              <a:pPr/>
              <a:t>י"ד/אדר/תשע"ג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45DC-A8BA-493D-BF01-CF95159C733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BAA9-E20B-406A-8EF0-B8B1D7E359F3}" type="datetimeFigureOut">
              <a:rPr lang="he-IL" smtClean="0"/>
              <a:pPr/>
              <a:t>י"ד/אדר/תשע"ג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45DC-A8BA-493D-BF01-CF95159C733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BAA9-E20B-406A-8EF0-B8B1D7E359F3}" type="datetimeFigureOut">
              <a:rPr lang="he-IL" smtClean="0"/>
              <a:pPr/>
              <a:t>י"ד/אדר/תשע"ג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45DC-A8BA-493D-BF01-CF95159C733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BAA9-E20B-406A-8EF0-B8B1D7E359F3}" type="datetimeFigureOut">
              <a:rPr lang="he-IL" smtClean="0"/>
              <a:pPr/>
              <a:t>י"ד/אדר/תשע"ג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45DC-A8BA-493D-BF01-CF95159C733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BAA9-E20B-406A-8EF0-B8B1D7E359F3}" type="datetimeFigureOut">
              <a:rPr lang="he-IL" smtClean="0"/>
              <a:pPr/>
              <a:t>י"ד/אדר/תשע"ג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45DC-A8BA-493D-BF01-CF95159C733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BAA9-E20B-406A-8EF0-B8B1D7E359F3}" type="datetimeFigureOut">
              <a:rPr lang="he-IL" smtClean="0"/>
              <a:pPr/>
              <a:t>י"ד/אדר/תשע"ג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45DC-A8BA-493D-BF01-CF95159C733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BAA9-E20B-406A-8EF0-B8B1D7E359F3}" type="datetimeFigureOut">
              <a:rPr lang="he-IL" smtClean="0"/>
              <a:pPr/>
              <a:t>י"ד/אדר/תשע"ג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45DC-A8BA-493D-BF01-CF95159C733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BAA9-E20B-406A-8EF0-B8B1D7E359F3}" type="datetimeFigureOut">
              <a:rPr lang="he-IL" smtClean="0"/>
              <a:pPr/>
              <a:t>י"ד/אדר/תשע"ג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45DC-A8BA-493D-BF01-CF95159C733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BAA9-E20B-406A-8EF0-B8B1D7E359F3}" type="datetimeFigureOut">
              <a:rPr lang="he-IL" smtClean="0"/>
              <a:pPr/>
              <a:t>י"ד/אדר/תשע"ג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45DC-A8BA-493D-BF01-CF95159C733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FBAA9-E20B-406A-8EF0-B8B1D7E359F3}" type="datetimeFigureOut">
              <a:rPr lang="he-IL" smtClean="0"/>
              <a:pPr/>
              <a:t>י"ד/אדר/תשע"ג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45DC-A8BA-493D-BF01-CF95159C733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FBAA9-E20B-406A-8EF0-B8B1D7E359F3}" type="datetimeFigureOut">
              <a:rPr lang="he-IL" smtClean="0"/>
              <a:pPr/>
              <a:t>י"ד/אדר/תשע"ג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C45DC-A8BA-493D-BF01-CF95159C733A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xxxx.com/" TargetMode="External"/><Relationship Id="rId5" Type="http://schemas.openxmlformats.org/officeDocument/2006/relationships/image" Target="../media/image4.gif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xxxx.com/" TargetMode="External"/><Relationship Id="rId5" Type="http://schemas.openxmlformats.org/officeDocument/2006/relationships/image" Target="../media/image4.gif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xxxx.com/" TargetMode="External"/><Relationship Id="rId5" Type="http://schemas.openxmlformats.org/officeDocument/2006/relationships/image" Target="../media/image4.gif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xxxx.com/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xxxx.com/" TargetMode="External"/><Relationship Id="rId5" Type="http://schemas.openxmlformats.org/officeDocument/2006/relationships/image" Target="../media/image4.gif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4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image" Target="../media/image4.gif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29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hyperlink" Target="http://rea77.com/vb/t13491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hyperlink" Target="http://rea77.com/vb/t13491.html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" Target="slide3.xml"/><Relationship Id="rId7" Type="http://schemas.openxmlformats.org/officeDocument/2006/relationships/hyperlink" Target="http://www.xxxx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slide" Target="slide7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thelegend.net/vb/gallery/watermark.php?file=113&amp;size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65" y="-35749"/>
            <a:ext cx="9191665" cy="689374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9319980">
            <a:off x="1260851" y="2007789"/>
            <a:ext cx="571504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dirty="0" smtClean="0">
                <a:solidFill>
                  <a:schemeClr val="bg1"/>
                </a:solidFill>
              </a:rPr>
              <a:t>هيا بنا نفكر ونلعب</a:t>
            </a:r>
            <a:endParaRPr lang="he-IL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image.arabseyes.com/files/images/c3904be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804"/>
          </a:xfrm>
          <a:prstGeom prst="rect">
            <a:avLst/>
          </a:prstGeom>
          <a:noFill/>
        </p:spPr>
      </p:pic>
      <p:pic>
        <p:nvPicPr>
          <p:cNvPr id="6146" name="Picture 2" descr="http://www.omanya.net/vb/uploaded/21740_1129846668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714884"/>
            <a:ext cx="928694" cy="928694"/>
          </a:xfrm>
          <a:prstGeom prst="rect">
            <a:avLst/>
          </a:prstGeom>
          <a:noFill/>
        </p:spPr>
      </p:pic>
      <p:pic>
        <p:nvPicPr>
          <p:cNvPr id="5" name="Picture 2" descr="http://www.omanya.net/vb/uploaded/21740_1129846668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000240"/>
            <a:ext cx="928694" cy="928694"/>
          </a:xfrm>
          <a:prstGeom prst="rect">
            <a:avLst/>
          </a:prstGeom>
          <a:noFill/>
        </p:spPr>
      </p:pic>
      <p:pic>
        <p:nvPicPr>
          <p:cNvPr id="6" name="Picture 2" descr="http://www.omanya.net/vb/uploaded/21740_1129846668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714488"/>
            <a:ext cx="928694" cy="928694"/>
          </a:xfrm>
          <a:prstGeom prst="rect">
            <a:avLst/>
          </a:prstGeom>
          <a:noFill/>
        </p:spPr>
      </p:pic>
      <p:pic>
        <p:nvPicPr>
          <p:cNvPr id="7" name="Picture 2" descr="http://www.omanya.net/vb/uploaded/21740_1129846668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857232"/>
            <a:ext cx="928694" cy="928694"/>
          </a:xfrm>
          <a:prstGeom prst="rect">
            <a:avLst/>
          </a:prstGeom>
          <a:noFill/>
        </p:spPr>
      </p:pic>
      <p:pic>
        <p:nvPicPr>
          <p:cNvPr id="8" name="Picture 2" descr="http://www.omanya.net/vb/uploaded/21740_11298466685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357694"/>
            <a:ext cx="928694" cy="928694"/>
          </a:xfrm>
          <a:prstGeom prst="rect">
            <a:avLst/>
          </a:prstGeom>
          <a:noFill/>
        </p:spPr>
      </p:pic>
      <p:pic>
        <p:nvPicPr>
          <p:cNvPr id="9" name="Picture 2" descr="http://www.omanya.net/vb/uploaded/21740_1129846668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286256"/>
            <a:ext cx="928694" cy="92869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14546" y="5857892"/>
            <a:ext cx="428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1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714876" y="5572140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2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072330" y="550070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3</a:t>
            </a:r>
            <a:endParaRPr lang="he-IL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572396" y="3143248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4</a:t>
            </a:r>
            <a:endParaRPr lang="he-IL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714876" y="1785926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5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357422" y="2786058"/>
            <a:ext cx="428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6</a:t>
            </a:r>
            <a:endParaRPr lang="he-IL" sz="2800" dirty="0"/>
          </a:p>
        </p:txBody>
      </p:sp>
      <p:pic>
        <p:nvPicPr>
          <p:cNvPr id="6148" name="Picture 4" descr="http://www.lakii.com/img/all/May07/BOhaU90523170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3571876"/>
            <a:ext cx="1616786" cy="1076318"/>
          </a:xfrm>
          <a:prstGeom prst="rect">
            <a:avLst/>
          </a:prstGeom>
          <a:noFill/>
        </p:spPr>
      </p:pic>
      <p:pic>
        <p:nvPicPr>
          <p:cNvPr id="6152" name="Picture 8" descr="انمى اطفال متحركه شىء رائعه 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714500" cy="20478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3723 C 0.03212 -0.02127 0.06459 -0.0793 0.10625 -0.08023 C 0.14792 -0.08115 0.2257 0.01226 0.24966 0.03075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أكمل :</a:t>
            </a:r>
            <a:endParaRPr lang="he-IL" dirty="0"/>
          </a:p>
        </p:txBody>
      </p:sp>
      <p:pic>
        <p:nvPicPr>
          <p:cNvPr id="26626" name="Picture 2" descr="http://www.mytrucks.co.uk/images/how-to-draw-a-steam-train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60" y="1285860"/>
            <a:ext cx="2143140" cy="182370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5580112" y="2143116"/>
            <a:ext cx="1349342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حجر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1691680" y="2132856"/>
            <a:ext cx="1214446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800" dirty="0">
              <a:solidFill>
                <a:schemeClr val="tx1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3563888" y="2132856"/>
            <a:ext cx="1214446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خشب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12" name="מלבן 11">
            <a:hlinkClick r:id="rId4" action="ppaction://hlinksldjump"/>
          </p:cNvPr>
          <p:cNvSpPr/>
          <p:nvPr/>
        </p:nvSpPr>
        <p:spPr>
          <a:xfrm>
            <a:off x="2195736" y="4941168"/>
            <a:ext cx="1214446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مادة سائلة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13" name="מלבן 12">
            <a:hlinkClick r:id="rId5" action="ppaction://hlinksldjump"/>
          </p:cNvPr>
          <p:cNvSpPr/>
          <p:nvPr/>
        </p:nvSpPr>
        <p:spPr>
          <a:xfrm>
            <a:off x="3779912" y="4941168"/>
            <a:ext cx="1214446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مادة صلبة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10" name="מלבן 7"/>
          <p:cNvSpPr/>
          <p:nvPr/>
        </p:nvSpPr>
        <p:spPr>
          <a:xfrm>
            <a:off x="2915816" y="2348880"/>
            <a:ext cx="78370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=</a:t>
            </a:r>
            <a:endParaRPr lang="he-IL" sz="2800" dirty="0">
              <a:solidFill>
                <a:schemeClr val="tx1"/>
              </a:solidFill>
            </a:endParaRPr>
          </a:p>
        </p:txBody>
      </p:sp>
      <p:sp>
        <p:nvSpPr>
          <p:cNvPr id="14" name="מלבן 7"/>
          <p:cNvSpPr/>
          <p:nvPr/>
        </p:nvSpPr>
        <p:spPr>
          <a:xfrm>
            <a:off x="4788024" y="2348880"/>
            <a:ext cx="78370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+</a:t>
            </a:r>
            <a:endParaRPr lang="he-IL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9" grpId="0" animBg="1"/>
      <p:bldP spid="12" grpId="0" animBg="1"/>
      <p:bldP spid="13" grpId="0" animBg="1"/>
      <p:bldP spid="10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أكمل :</a:t>
            </a:r>
            <a:endParaRPr lang="he-IL" dirty="0"/>
          </a:p>
        </p:txBody>
      </p:sp>
      <p:pic>
        <p:nvPicPr>
          <p:cNvPr id="26626" name="Picture 2" descr="http://www.mytrucks.co.uk/images/how-to-draw-a-steam-train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60" y="1285860"/>
            <a:ext cx="2143140" cy="182370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5715008" y="2143116"/>
            <a:ext cx="1214446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142844" y="2143116"/>
            <a:ext cx="1214446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1500166" y="2143116"/>
            <a:ext cx="1214446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4286248" y="2143116"/>
            <a:ext cx="1214446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3214678" y="3857628"/>
            <a:ext cx="1214446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5643570" y="5072074"/>
            <a:ext cx="1214446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2857488" y="2143116"/>
            <a:ext cx="1214446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0477336">
            <a:off x="4330232" y="3563537"/>
            <a:ext cx="2357454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dirty="0" smtClean="0"/>
              <a:t>أحسنتم </a:t>
            </a:r>
            <a:endParaRPr lang="he-IL" sz="6600" dirty="0"/>
          </a:p>
        </p:txBody>
      </p:sp>
      <p:sp>
        <p:nvSpPr>
          <p:cNvPr id="15" name="TextBox 14"/>
          <p:cNvSpPr txBox="1"/>
          <p:nvPr/>
        </p:nvSpPr>
        <p:spPr>
          <a:xfrm rot="20477336">
            <a:off x="1165368" y="1917287"/>
            <a:ext cx="597674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 smtClean="0"/>
              <a:t>إجابة صحيحة </a:t>
            </a:r>
            <a:endParaRPr lang="he-IL" sz="9600" dirty="0"/>
          </a:p>
        </p:txBody>
      </p:sp>
      <p:pic>
        <p:nvPicPr>
          <p:cNvPr id="15362" name="Picture 2" descr="http://t0.gstatic.com/images?q=tbn:ANd9GcQTt1c9YuMJi8foj5z2uCPA8p76bgKzDCtxXCEugDqGD87InPRNmAVeHPw6"/>
          <p:cNvPicPr>
            <a:picLocks noChangeAspect="1" noChangeArrowheads="1"/>
          </p:cNvPicPr>
          <p:nvPr/>
        </p:nvPicPr>
        <p:blipFill>
          <a:blip r:embed="rId4" cstate="print"/>
          <a:srcRect b="8906"/>
          <a:stretch>
            <a:fillRect/>
          </a:stretch>
        </p:blipFill>
        <p:spPr bwMode="auto">
          <a:xfrm>
            <a:off x="428596" y="3857628"/>
            <a:ext cx="2911730" cy="2143140"/>
          </a:xfrm>
          <a:prstGeom prst="rect">
            <a:avLst/>
          </a:prstGeom>
          <a:noFill/>
        </p:spPr>
      </p:pic>
      <p:sp>
        <p:nvSpPr>
          <p:cNvPr id="16" name="חץ ימינה 15">
            <a:hlinkClick r:id="rId5" action="ppaction://hlinksldjump"/>
          </p:cNvPr>
          <p:cNvSpPr/>
          <p:nvPr/>
        </p:nvSpPr>
        <p:spPr>
          <a:xfrm>
            <a:off x="5643570" y="5715016"/>
            <a:ext cx="1571636" cy="71438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أكمل</a:t>
            </a:r>
            <a:endParaRPr lang="he-IL" sz="2400" dirty="0"/>
          </a:p>
        </p:txBody>
      </p:sp>
    </p:spTree>
  </p:cSld>
  <p:clrMapOvr>
    <a:masterClrMapping/>
  </p:clrMapOvr>
  <p:transition advClick="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6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6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51" dur="1230" decel="100000"/>
                                        <p:tgtEl>
                                          <p:spTgt spid="2662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52" dur="1230" decel="1000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5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4" dur="1230" decel="1000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60" dur="123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61" dur="123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6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63" dur="123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69" dur="123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70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7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72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78" dur="123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79" dur="123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1" dur="123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7" dur="123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8" dur="123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0" dur="123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96" dur="123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7" dur="123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9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9" dur="123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0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/>
      <p:bldP spid="15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229600" cy="1143000"/>
          </a:xfrm>
        </p:spPr>
        <p:txBody>
          <a:bodyPr>
            <a:noAutofit/>
          </a:bodyPr>
          <a:lstStyle/>
          <a:p>
            <a:r>
              <a:rPr lang="ar-SA" sz="7200" dirty="0" smtClean="0"/>
              <a:t>إجابة خاطئة </a:t>
            </a:r>
            <a:endParaRPr lang="he-IL" sz="7200" dirty="0"/>
          </a:p>
        </p:txBody>
      </p:sp>
      <p:pic>
        <p:nvPicPr>
          <p:cNvPr id="25602" name="Picture 2" descr="http://en.clipart-fr.com/data/clipart/trains/train_00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143248"/>
            <a:ext cx="2500330" cy="29508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6248" y="4786322"/>
            <a:ext cx="421484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dirty="0" smtClean="0"/>
              <a:t>حاولوا مرة أخرى </a:t>
            </a:r>
            <a:endParaRPr lang="he-IL" sz="5400" dirty="0"/>
          </a:p>
        </p:txBody>
      </p:sp>
      <p:sp>
        <p:nvSpPr>
          <p:cNvPr id="6" name="חץ ימינה 5">
            <a:hlinkClick r:id="rId4" action="ppaction://hlinksldjump"/>
          </p:cNvPr>
          <p:cNvSpPr/>
          <p:nvPr/>
        </p:nvSpPr>
        <p:spPr>
          <a:xfrm flipH="1">
            <a:off x="214282" y="5929330"/>
            <a:ext cx="1928826" cy="71438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اعد المحاولة</a:t>
            </a:r>
            <a:endParaRPr lang="he-IL" sz="2400" dirty="0"/>
          </a:p>
        </p:txBody>
      </p:sp>
    </p:spTree>
  </p:cSld>
  <p:clrMapOvr>
    <a:masterClrMapping/>
  </p:clrMapOvr>
  <p:transition advClick="0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image.arabseyes.com/files/images/c3904be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804"/>
          </a:xfrm>
          <a:prstGeom prst="rect">
            <a:avLst/>
          </a:prstGeom>
          <a:noFill/>
        </p:spPr>
      </p:pic>
      <p:pic>
        <p:nvPicPr>
          <p:cNvPr id="6146" name="Picture 2" descr="http://www.omanya.net/vb/uploaded/21740_1129846668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714884"/>
            <a:ext cx="928694" cy="928694"/>
          </a:xfrm>
          <a:prstGeom prst="rect">
            <a:avLst/>
          </a:prstGeom>
          <a:noFill/>
        </p:spPr>
      </p:pic>
      <p:pic>
        <p:nvPicPr>
          <p:cNvPr id="5" name="Picture 2" descr="http://www.omanya.net/vb/uploaded/21740_11298466685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000240"/>
            <a:ext cx="928694" cy="928694"/>
          </a:xfrm>
          <a:prstGeom prst="rect">
            <a:avLst/>
          </a:prstGeom>
          <a:noFill/>
        </p:spPr>
      </p:pic>
      <p:pic>
        <p:nvPicPr>
          <p:cNvPr id="6" name="Picture 2" descr="http://www.omanya.net/vb/uploaded/21740_1129846668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714488"/>
            <a:ext cx="928694" cy="928694"/>
          </a:xfrm>
          <a:prstGeom prst="rect">
            <a:avLst/>
          </a:prstGeom>
          <a:noFill/>
        </p:spPr>
      </p:pic>
      <p:pic>
        <p:nvPicPr>
          <p:cNvPr id="7" name="Picture 2" descr="http://www.omanya.net/vb/uploaded/21740_1129846668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857232"/>
            <a:ext cx="928694" cy="928694"/>
          </a:xfrm>
          <a:prstGeom prst="rect">
            <a:avLst/>
          </a:prstGeom>
          <a:noFill/>
        </p:spPr>
      </p:pic>
      <p:pic>
        <p:nvPicPr>
          <p:cNvPr id="8" name="Picture 2" descr="http://www.omanya.net/vb/uploaded/21740_1129846668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357694"/>
            <a:ext cx="928694" cy="928694"/>
          </a:xfrm>
          <a:prstGeom prst="rect">
            <a:avLst/>
          </a:prstGeom>
          <a:noFill/>
        </p:spPr>
      </p:pic>
      <p:pic>
        <p:nvPicPr>
          <p:cNvPr id="9" name="Picture 2" descr="http://www.omanya.net/vb/uploaded/21740_1129846668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286256"/>
            <a:ext cx="928694" cy="92869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14546" y="5857892"/>
            <a:ext cx="428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1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714876" y="5572140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2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072330" y="550070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3</a:t>
            </a:r>
            <a:endParaRPr lang="he-IL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572396" y="3143248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4</a:t>
            </a:r>
            <a:endParaRPr lang="he-IL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714876" y="1928802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5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357422" y="2786058"/>
            <a:ext cx="428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6</a:t>
            </a:r>
            <a:endParaRPr lang="he-IL" sz="2800" dirty="0"/>
          </a:p>
        </p:txBody>
      </p:sp>
      <p:pic>
        <p:nvPicPr>
          <p:cNvPr id="6148" name="Picture 4" descr="http://www.lakii.com/img/all/May07/BOhaU90523170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857628"/>
            <a:ext cx="1616786" cy="1076318"/>
          </a:xfrm>
          <a:prstGeom prst="rect">
            <a:avLst/>
          </a:prstGeom>
          <a:noFill/>
        </p:spPr>
      </p:pic>
      <p:pic>
        <p:nvPicPr>
          <p:cNvPr id="6152" name="Picture 8" descr="انمى اطفال متحركه شىء رائعه 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714500" cy="20478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3.69942E-6 C -0.01961 -0.02982 -0.03923 -0.05965 -0.03176 -0.12878 C -0.0243 -0.19791 0.01476 -0.3852 0.04445 -0.41433 C 0.07414 -0.44346 0.12917 -0.32254 0.14601 -0.30427 " pathEditMode="relative" ptsTypes="aaaA"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ar-SA" dirty="0" smtClean="0"/>
              <a:t>حلوا التمرين التالي :</a:t>
            </a:r>
            <a:endParaRPr lang="he-IL" dirty="0"/>
          </a:p>
        </p:txBody>
      </p:sp>
      <p:pic>
        <p:nvPicPr>
          <p:cNvPr id="29698" name="Picture 2" descr="http://www.communitylifeline.org/wp-content/uploads/Pooh-B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71750"/>
            <a:ext cx="3467100" cy="4286250"/>
          </a:xfrm>
          <a:prstGeom prst="rect">
            <a:avLst/>
          </a:prstGeom>
          <a:noFill/>
        </p:spPr>
      </p:pic>
      <p:sp>
        <p:nvSpPr>
          <p:cNvPr id="7" name="אליפסה 6"/>
          <p:cNvSpPr/>
          <p:nvPr/>
        </p:nvSpPr>
        <p:spPr>
          <a:xfrm>
            <a:off x="2483768" y="1628800"/>
            <a:ext cx="1728192" cy="107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عصير</a:t>
            </a:r>
            <a:endParaRPr lang="he-I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אליפסה 7"/>
          <p:cNvSpPr/>
          <p:nvPr/>
        </p:nvSpPr>
        <p:spPr>
          <a:xfrm>
            <a:off x="7668344" y="1565912"/>
            <a:ext cx="1475656" cy="9989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زيت</a:t>
            </a:r>
            <a:endParaRPr lang="he-IL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אליפסה 8"/>
          <p:cNvSpPr/>
          <p:nvPr/>
        </p:nvSpPr>
        <p:spPr>
          <a:xfrm>
            <a:off x="5220072" y="1628800"/>
            <a:ext cx="1573916" cy="107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حليب</a:t>
            </a:r>
            <a:endParaRPr lang="he-IL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שווה 11"/>
          <p:cNvSpPr/>
          <p:nvPr/>
        </p:nvSpPr>
        <p:spPr>
          <a:xfrm>
            <a:off x="1547664" y="1628800"/>
            <a:ext cx="1000132" cy="785818"/>
          </a:xfrm>
          <a:prstGeom prst="mathEqual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3" name="אליפסה 12">
            <a:hlinkClick r:id="rId4" action="ppaction://hlinksldjump"/>
          </p:cNvPr>
          <p:cNvSpPr/>
          <p:nvPr/>
        </p:nvSpPr>
        <p:spPr>
          <a:xfrm>
            <a:off x="5436096" y="4941168"/>
            <a:ext cx="2033324" cy="12858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مواد سائلة</a:t>
            </a:r>
            <a:endParaRPr lang="he-I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אליפסה 13">
            <a:hlinkClick r:id="rId5" action="ppaction://hlinksldjump"/>
          </p:cNvPr>
          <p:cNvSpPr/>
          <p:nvPr/>
        </p:nvSpPr>
        <p:spPr>
          <a:xfrm>
            <a:off x="3491880" y="4077072"/>
            <a:ext cx="2088232" cy="121444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مواد صلبة</a:t>
            </a:r>
            <a:endParaRPr lang="he-I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אליפסה 6"/>
          <p:cNvSpPr/>
          <p:nvPr/>
        </p:nvSpPr>
        <p:spPr>
          <a:xfrm>
            <a:off x="0" y="1628800"/>
            <a:ext cx="1619672" cy="107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 rot="2627731">
            <a:off x="6730212" y="1567989"/>
            <a:ext cx="1012168" cy="1025252"/>
          </a:xfrm>
          <a:prstGeom prst="mathMultipl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6"/>
          <p:cNvSpPr/>
          <p:nvPr/>
        </p:nvSpPr>
        <p:spPr>
          <a:xfrm rot="2668621">
            <a:off x="4172821" y="1482114"/>
            <a:ext cx="1080120" cy="1152128"/>
          </a:xfrm>
          <a:prstGeom prst="mathMultipl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900"/>
                            </p:stCondLst>
                            <p:childTnLst>
                              <p:par>
                                <p:cTn id="33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5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5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6" grpId="0" animBg="1"/>
      <p:bldP spid="1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r>
              <a:rPr lang="ar-SA" sz="7200" dirty="0" smtClean="0"/>
              <a:t>إجابة صحيحة</a:t>
            </a:r>
            <a:endParaRPr lang="he-IL" sz="7200" dirty="0"/>
          </a:p>
        </p:txBody>
      </p:sp>
      <p:pic>
        <p:nvPicPr>
          <p:cNvPr id="16" name="Picture 6" descr="http://logosea.com/php/seleccionCartoon/pooh/jpg/Pooh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3417684" cy="3143272"/>
          </a:xfrm>
          <a:prstGeom prst="rect">
            <a:avLst/>
          </a:prstGeom>
          <a:noFill/>
        </p:spPr>
      </p:pic>
      <p:pic>
        <p:nvPicPr>
          <p:cNvPr id="19" name="Picture 4" descr="http://4.bp.blogspot.com/-hZJ5lif2Ej8/TrAhOZwd_8I/AAAAAAAACsg/MnkajnuUKl0/s400/Tigger+-+Winnie+the+pooh+%25282%25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140968"/>
            <a:ext cx="2857500" cy="2705100"/>
          </a:xfrm>
          <a:prstGeom prst="rect">
            <a:avLst/>
          </a:prstGeom>
          <a:noFill/>
        </p:spPr>
      </p:pic>
      <p:sp>
        <p:nvSpPr>
          <p:cNvPr id="20" name="חץ ימינה 19">
            <a:hlinkClick r:id="rId5" action="ppaction://hlinksldjump"/>
          </p:cNvPr>
          <p:cNvSpPr/>
          <p:nvPr/>
        </p:nvSpPr>
        <p:spPr>
          <a:xfrm>
            <a:off x="1331640" y="5733256"/>
            <a:ext cx="1714512" cy="78581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أكمل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 rot="21207280">
            <a:off x="4253220" y="3028942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dirty="0" smtClean="0"/>
              <a:t>احسنتم</a:t>
            </a:r>
            <a:endParaRPr lang="en-US" sz="4800" dirty="0"/>
          </a:p>
        </p:txBody>
      </p:sp>
    </p:spTree>
  </p:cSld>
  <p:clrMapOvr>
    <a:masterClrMapping/>
  </p:clrMapOvr>
  <p:transition advClick="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8000" dirty="0" smtClean="0"/>
              <a:t>إجابة خاطئة </a:t>
            </a:r>
            <a:endParaRPr lang="he-IL" sz="8000" dirty="0"/>
          </a:p>
        </p:txBody>
      </p:sp>
      <p:pic>
        <p:nvPicPr>
          <p:cNvPr id="30722" name="Picture 2" descr="http://www.pooh4kids.com/img/gallery/piglet/piglet_winnie_the_pooh_pro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71612"/>
            <a:ext cx="3357586" cy="462659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0010325">
            <a:off x="3820335" y="3413602"/>
            <a:ext cx="463209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dirty="0" smtClean="0"/>
              <a:t>حاولوا مرة أخرى </a:t>
            </a:r>
            <a:endParaRPr lang="he-IL" sz="5400" dirty="0"/>
          </a:p>
        </p:txBody>
      </p:sp>
      <p:sp>
        <p:nvSpPr>
          <p:cNvPr id="6" name="חץ ימינה 5">
            <a:hlinkClick r:id="rId4" action="ppaction://hlinksldjump"/>
          </p:cNvPr>
          <p:cNvSpPr/>
          <p:nvPr/>
        </p:nvSpPr>
        <p:spPr>
          <a:xfrm flipH="1">
            <a:off x="4143372" y="5715016"/>
            <a:ext cx="1785950" cy="8572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اعد المحاولة </a:t>
            </a:r>
            <a:endParaRPr lang="he-IL" sz="2400" dirty="0"/>
          </a:p>
        </p:txBody>
      </p:sp>
    </p:spTree>
  </p:cSld>
  <p:clrMapOvr>
    <a:masterClrMapping/>
  </p:clrMapOvr>
  <p:transition advClick="0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image.arabseyes.com/files/images/c3904be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804"/>
          </a:xfrm>
          <a:prstGeom prst="rect">
            <a:avLst/>
          </a:prstGeom>
          <a:noFill/>
        </p:spPr>
      </p:pic>
      <p:pic>
        <p:nvPicPr>
          <p:cNvPr id="6146" name="Picture 2" descr="http://www.omanya.net/vb/uploaded/21740_1129846668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714884"/>
            <a:ext cx="928694" cy="928694"/>
          </a:xfrm>
          <a:prstGeom prst="rect">
            <a:avLst/>
          </a:prstGeom>
          <a:noFill/>
        </p:spPr>
      </p:pic>
      <p:pic>
        <p:nvPicPr>
          <p:cNvPr id="5" name="Picture 2" descr="http://www.omanya.net/vb/uploaded/21740_1129846668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000240"/>
            <a:ext cx="928694" cy="928694"/>
          </a:xfrm>
          <a:prstGeom prst="rect">
            <a:avLst/>
          </a:prstGeom>
          <a:noFill/>
        </p:spPr>
      </p:pic>
      <p:pic>
        <p:nvPicPr>
          <p:cNvPr id="6" name="Picture 2" descr="http://www.omanya.net/vb/uploaded/21740_1129846668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714488"/>
            <a:ext cx="928694" cy="928694"/>
          </a:xfrm>
          <a:prstGeom prst="rect">
            <a:avLst/>
          </a:prstGeom>
          <a:noFill/>
        </p:spPr>
      </p:pic>
      <p:pic>
        <p:nvPicPr>
          <p:cNvPr id="7" name="Picture 2" descr="http://www.omanya.net/vb/uploaded/21740_11298466685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857232"/>
            <a:ext cx="928694" cy="928694"/>
          </a:xfrm>
          <a:prstGeom prst="rect">
            <a:avLst/>
          </a:prstGeom>
          <a:noFill/>
        </p:spPr>
      </p:pic>
      <p:pic>
        <p:nvPicPr>
          <p:cNvPr id="8" name="Picture 2" descr="http://www.omanya.net/vb/uploaded/21740_1129846668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357694"/>
            <a:ext cx="928694" cy="928694"/>
          </a:xfrm>
          <a:prstGeom prst="rect">
            <a:avLst/>
          </a:prstGeom>
          <a:noFill/>
        </p:spPr>
      </p:pic>
      <p:pic>
        <p:nvPicPr>
          <p:cNvPr id="9" name="Picture 2" descr="http://www.omanya.net/vb/uploaded/21740_1129846668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286256"/>
            <a:ext cx="928694" cy="92869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14546" y="5857892"/>
            <a:ext cx="428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1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714876" y="5572140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2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072330" y="550070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3</a:t>
            </a:r>
            <a:endParaRPr lang="he-IL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572396" y="3143248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4</a:t>
            </a:r>
            <a:endParaRPr lang="he-IL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714876" y="1785926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5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357422" y="2786058"/>
            <a:ext cx="428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6</a:t>
            </a:r>
            <a:endParaRPr lang="he-IL" sz="2800" dirty="0"/>
          </a:p>
        </p:txBody>
      </p:sp>
      <p:pic>
        <p:nvPicPr>
          <p:cNvPr id="6148" name="Picture 4" descr="http://www.lakii.com/img/all/May07/BOhaU90523170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7214" y="1285860"/>
            <a:ext cx="1616786" cy="1076318"/>
          </a:xfrm>
          <a:prstGeom prst="rect">
            <a:avLst/>
          </a:prstGeom>
          <a:noFill/>
        </p:spPr>
      </p:pic>
      <p:pic>
        <p:nvPicPr>
          <p:cNvPr id="6152" name="Picture 8" descr="انمى اطفال متحركه شىء رائعه 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714500" cy="20478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4 -0.09872 C -0.07048 -0.16994 -0.09757 -0.24092 -0.14653 -0.19375 C -0.19548 -0.14658 -0.26719 0.1792 -0.33698 0.18451 C -0.40677 0.18983 -0.5559 -0.10127 -0.56562 -0.16208 C -0.57535 -0.22289 -0.48559 -0.20208 -0.39583 -0.18104 " pathEditMode="relative" ptsTypes="aaaaA"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ages4.fanpop.com/image/photos/17800000/Boots-Holiday-Winter-Outfit-dora-the-explorer-17868922-580-7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4829" y="3429000"/>
            <a:ext cx="2709171" cy="3429000"/>
          </a:xfrm>
          <a:prstGeom prst="rect">
            <a:avLst/>
          </a:prstGeom>
          <a:noFill/>
        </p:spPr>
      </p:pic>
      <p:sp>
        <p:nvSpPr>
          <p:cNvPr id="10" name="אליפסה 8"/>
          <p:cNvSpPr/>
          <p:nvPr/>
        </p:nvSpPr>
        <p:spPr>
          <a:xfrm>
            <a:off x="1403648" y="980728"/>
            <a:ext cx="6480720" cy="1368152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باب الغرفة صلب لذلك </a:t>
            </a:r>
            <a:r>
              <a:rPr lang="ar-SA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شكله  : ________</a:t>
            </a:r>
            <a:endParaRPr lang="he-IL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משולש שווה שוקיים 60">
            <a:hlinkClick r:id="rId4" action="ppaction://hlinksldjump"/>
          </p:cNvPr>
          <p:cNvSpPr/>
          <p:nvPr/>
        </p:nvSpPr>
        <p:spPr>
          <a:xfrm>
            <a:off x="3779912" y="3284984"/>
            <a:ext cx="3143272" cy="1428760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ثابت</a:t>
            </a:r>
            <a:endParaRPr lang="he-IL" sz="3200" b="1" dirty="0">
              <a:solidFill>
                <a:schemeClr val="tx1"/>
              </a:solidFill>
            </a:endParaRPr>
          </a:p>
        </p:txBody>
      </p:sp>
      <p:sp>
        <p:nvSpPr>
          <p:cNvPr id="16" name="משולש שווה שוקיים 61">
            <a:hlinkClick r:id="rId5" action="ppaction://hlinksldjump"/>
          </p:cNvPr>
          <p:cNvSpPr/>
          <p:nvPr/>
        </p:nvSpPr>
        <p:spPr>
          <a:xfrm>
            <a:off x="395536" y="3284984"/>
            <a:ext cx="3286148" cy="1428760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متغير</a:t>
            </a:r>
            <a:endParaRPr lang="he-IL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0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age.arabseyes.com/files/images/c3904be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804"/>
          </a:xfrm>
          <a:prstGeom prst="rect">
            <a:avLst/>
          </a:prstGeom>
          <a:noFill/>
        </p:spPr>
      </p:pic>
      <p:pic>
        <p:nvPicPr>
          <p:cNvPr id="6146" name="Picture 2" descr="http://www.omanya.net/vb/uploaded/21740_11298466685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714884"/>
            <a:ext cx="928694" cy="928694"/>
          </a:xfrm>
          <a:prstGeom prst="rect">
            <a:avLst/>
          </a:prstGeom>
          <a:noFill/>
        </p:spPr>
      </p:pic>
      <p:pic>
        <p:nvPicPr>
          <p:cNvPr id="5" name="Picture 2" descr="http://www.omanya.net/vb/uploaded/21740_1129846668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2000240"/>
            <a:ext cx="928694" cy="928694"/>
          </a:xfrm>
          <a:prstGeom prst="rect">
            <a:avLst/>
          </a:prstGeom>
          <a:noFill/>
        </p:spPr>
      </p:pic>
      <p:pic>
        <p:nvPicPr>
          <p:cNvPr id="6" name="Picture 2" descr="http://www.omanya.net/vb/uploaded/21740_1129846668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714488"/>
            <a:ext cx="928694" cy="928694"/>
          </a:xfrm>
          <a:prstGeom prst="rect">
            <a:avLst/>
          </a:prstGeom>
          <a:noFill/>
        </p:spPr>
      </p:pic>
      <p:pic>
        <p:nvPicPr>
          <p:cNvPr id="7" name="Picture 2" descr="http://www.omanya.net/vb/uploaded/21740_1129846668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857232"/>
            <a:ext cx="928694" cy="928694"/>
          </a:xfrm>
          <a:prstGeom prst="rect">
            <a:avLst/>
          </a:prstGeom>
          <a:noFill/>
        </p:spPr>
      </p:pic>
      <p:pic>
        <p:nvPicPr>
          <p:cNvPr id="8" name="Picture 2" descr="http://www.omanya.net/vb/uploaded/21740_1129846668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357694"/>
            <a:ext cx="928694" cy="928694"/>
          </a:xfrm>
          <a:prstGeom prst="rect">
            <a:avLst/>
          </a:prstGeom>
          <a:noFill/>
        </p:spPr>
      </p:pic>
      <p:pic>
        <p:nvPicPr>
          <p:cNvPr id="9" name="Picture 2" descr="http://www.omanya.net/vb/uploaded/21740_1129846668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286256"/>
            <a:ext cx="928694" cy="92869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14546" y="5857892"/>
            <a:ext cx="428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1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714876" y="5572140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2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072330" y="550070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3</a:t>
            </a:r>
            <a:endParaRPr lang="he-IL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572396" y="3143248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4</a:t>
            </a:r>
            <a:endParaRPr lang="he-IL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786314" y="1928802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5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357422" y="2786058"/>
            <a:ext cx="428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6</a:t>
            </a:r>
            <a:endParaRPr lang="he-IL" sz="2800" dirty="0"/>
          </a:p>
        </p:txBody>
      </p:sp>
      <p:pic>
        <p:nvPicPr>
          <p:cNvPr id="6148" name="Picture 4" descr="http://www.lakii.com/img/all/May07/BOhaU90523170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0504"/>
            <a:ext cx="1616786" cy="1076318"/>
          </a:xfrm>
          <a:prstGeom prst="rect">
            <a:avLst/>
          </a:prstGeom>
          <a:noFill/>
        </p:spPr>
      </p:pic>
      <p:pic>
        <p:nvPicPr>
          <p:cNvPr id="6152" name="Picture 8" descr="انمى اطفال متحركه شىء رائعه 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714500" cy="20478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65896E-6 C 0.01233 -0.0289 0.02465 -0.05757 0.04445 -0.04671 C 0.06424 -0.03584 0.09149 0.0148 0.11892 0.06543 " pathEditMode="relative" ptsTypes="aaA"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1044778">
            <a:off x="1964005" y="1217384"/>
            <a:ext cx="6412891" cy="1217376"/>
          </a:xfrm>
        </p:spPr>
        <p:txBody>
          <a:bodyPr>
            <a:noAutofit/>
          </a:bodyPr>
          <a:lstStyle/>
          <a:p>
            <a:r>
              <a:rPr lang="ar-SA" sz="8800" dirty="0" smtClean="0"/>
              <a:t>إجابة صحيحة </a:t>
            </a:r>
            <a:endParaRPr lang="he-IL" sz="8800" dirty="0"/>
          </a:p>
        </p:txBody>
      </p:sp>
      <p:pic>
        <p:nvPicPr>
          <p:cNvPr id="35842" name="Picture 2" descr="http://dora.toons.co.il/images/gallery/big/dora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16542"/>
            <a:ext cx="4857752" cy="40414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716758">
            <a:off x="5659004" y="4039902"/>
            <a:ext cx="256737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dirty="0" smtClean="0"/>
              <a:t>أحسنتم</a:t>
            </a:r>
            <a:endParaRPr lang="he-IL" sz="6600" dirty="0"/>
          </a:p>
        </p:txBody>
      </p:sp>
      <p:sp>
        <p:nvSpPr>
          <p:cNvPr id="6" name="חץ ימינה 5">
            <a:hlinkClick r:id="rId4" action="ppaction://hlinksldjump"/>
          </p:cNvPr>
          <p:cNvSpPr/>
          <p:nvPr/>
        </p:nvSpPr>
        <p:spPr>
          <a:xfrm>
            <a:off x="6357950" y="5715016"/>
            <a:ext cx="1500198" cy="78579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أكمل</a:t>
            </a:r>
            <a:endParaRPr lang="he-IL" dirty="0"/>
          </a:p>
        </p:txBody>
      </p:sp>
    </p:spTree>
  </p:cSld>
  <p:clrMapOvr>
    <a:masterClrMapping/>
  </p:clrMapOvr>
  <p:transition advClick="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445 -0.67214 C -0.38351 -0.52 -0.42257 -0.36763 -0.36511 -0.25572 C -0.30764 -0.14381 -0.06077 -0.04254 2.5E-6 -4.16185E-6 " pathEditMode="relative" ptsTypes="aaA">
                                      <p:cBhvr>
                                        <p:cTn id="6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429714">
            <a:off x="682056" y="1151466"/>
            <a:ext cx="8229600" cy="1143000"/>
          </a:xfrm>
        </p:spPr>
        <p:txBody>
          <a:bodyPr>
            <a:noAutofit/>
          </a:bodyPr>
          <a:lstStyle/>
          <a:p>
            <a:r>
              <a:rPr lang="ar-SA" sz="8800" dirty="0" smtClean="0"/>
              <a:t>إجابة خاطئة</a:t>
            </a:r>
            <a:endParaRPr lang="he-IL" sz="8800" dirty="0"/>
          </a:p>
        </p:txBody>
      </p:sp>
      <p:pic>
        <p:nvPicPr>
          <p:cNvPr id="36868" name="Picture 4" descr="דורה_dora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71810"/>
            <a:ext cx="3786214" cy="28652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0246712">
            <a:off x="341680" y="3773993"/>
            <a:ext cx="457203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 smtClean="0"/>
              <a:t>حاولوا مرة أخرى</a:t>
            </a:r>
            <a:endParaRPr lang="he-IL" sz="4800" dirty="0"/>
          </a:p>
        </p:txBody>
      </p:sp>
      <p:sp>
        <p:nvSpPr>
          <p:cNvPr id="5" name="חץ ימינה 4">
            <a:hlinkClick r:id="rId4" action="ppaction://hlinksldjump"/>
          </p:cNvPr>
          <p:cNvSpPr/>
          <p:nvPr/>
        </p:nvSpPr>
        <p:spPr>
          <a:xfrm flipH="1">
            <a:off x="1428728" y="5429264"/>
            <a:ext cx="2071670" cy="8572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اعد المحاولة</a:t>
            </a:r>
            <a:endParaRPr lang="he-IL" sz="2400" dirty="0"/>
          </a:p>
        </p:txBody>
      </p:sp>
    </p:spTree>
  </p:cSld>
  <p:clrMapOvr>
    <a:masterClrMapping/>
  </p:clrMapOvr>
  <p:transition advClick="0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087 -0.62566 C -0.8342 -0.31028 -0.81736 0.00509 -0.73663 0.02752 C -0.6559 0.04995 -0.48941 -0.48577 -0.36666 -0.4904 C -0.24409 -0.49502 -0.12205 -0.24762 1.94444E-6 6.30058E-6 " pathEditMode="relative" ptsTypes="aaaA">
                                      <p:cBhvr>
                                        <p:cTn id="6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image.arabseyes.com/files/images/c3904be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04"/>
            <a:ext cx="9144000" cy="6861804"/>
          </a:xfrm>
          <a:prstGeom prst="rect">
            <a:avLst/>
          </a:prstGeom>
          <a:noFill/>
        </p:spPr>
      </p:pic>
      <p:pic>
        <p:nvPicPr>
          <p:cNvPr id="6146" name="Picture 2" descr="http://www.omanya.net/vb/uploaded/21740_1129846668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714884"/>
            <a:ext cx="928694" cy="928694"/>
          </a:xfrm>
          <a:prstGeom prst="rect">
            <a:avLst/>
          </a:prstGeom>
          <a:noFill/>
        </p:spPr>
      </p:pic>
      <p:pic>
        <p:nvPicPr>
          <p:cNvPr id="5" name="Picture 2" descr="http://www.omanya.net/vb/uploaded/21740_1129846668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000240"/>
            <a:ext cx="928694" cy="928694"/>
          </a:xfrm>
          <a:prstGeom prst="rect">
            <a:avLst/>
          </a:prstGeom>
          <a:noFill/>
        </p:spPr>
      </p:pic>
      <p:pic>
        <p:nvPicPr>
          <p:cNvPr id="6" name="Picture 2" descr="http://www.omanya.net/vb/uploaded/21740_11298466685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714488"/>
            <a:ext cx="928694" cy="928694"/>
          </a:xfrm>
          <a:prstGeom prst="rect">
            <a:avLst/>
          </a:prstGeom>
          <a:noFill/>
        </p:spPr>
      </p:pic>
      <p:pic>
        <p:nvPicPr>
          <p:cNvPr id="7" name="Picture 2" descr="http://www.omanya.net/vb/uploaded/21740_1129846668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857232"/>
            <a:ext cx="928694" cy="928694"/>
          </a:xfrm>
          <a:prstGeom prst="rect">
            <a:avLst/>
          </a:prstGeom>
          <a:noFill/>
        </p:spPr>
      </p:pic>
      <p:pic>
        <p:nvPicPr>
          <p:cNvPr id="8" name="Picture 2" descr="http://www.omanya.net/vb/uploaded/21740_1129846668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357694"/>
            <a:ext cx="928694" cy="928694"/>
          </a:xfrm>
          <a:prstGeom prst="rect">
            <a:avLst/>
          </a:prstGeom>
          <a:noFill/>
        </p:spPr>
      </p:pic>
      <p:pic>
        <p:nvPicPr>
          <p:cNvPr id="9" name="Picture 2" descr="http://www.omanya.net/vb/uploaded/21740_1129846668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286256"/>
            <a:ext cx="928694" cy="92869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14546" y="5857892"/>
            <a:ext cx="428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1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714876" y="5572140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2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072330" y="550070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3</a:t>
            </a:r>
            <a:endParaRPr lang="he-IL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572396" y="3143248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4</a:t>
            </a:r>
            <a:endParaRPr lang="he-IL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643438" y="1857364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5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357422" y="2786058"/>
            <a:ext cx="428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6</a:t>
            </a:r>
            <a:endParaRPr lang="he-IL" sz="2800" dirty="0"/>
          </a:p>
        </p:txBody>
      </p:sp>
      <p:pic>
        <p:nvPicPr>
          <p:cNvPr id="6148" name="Picture 4" descr="http://www.lakii.com/img/all/May07/BOhaU90523170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214290"/>
            <a:ext cx="1616786" cy="1076318"/>
          </a:xfrm>
          <a:prstGeom prst="rect">
            <a:avLst/>
          </a:prstGeom>
          <a:noFill/>
        </p:spPr>
      </p:pic>
      <p:pic>
        <p:nvPicPr>
          <p:cNvPr id="6152" name="Picture 8" descr="انمى اطفال متحركه شىء رائعه 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714500" cy="20478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73 0.08578 C -0.11111 0.2682 -0.14531 0.45086 -0.19583 0.4726 C -0.24635 0.49433 -0.37205 0.27606 -0.38003 0.21687 C -0.38802 0.15768 -0.26614 0.1341 -0.2434 0.1174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512168"/>
          </a:xfrm>
        </p:spPr>
        <p:txBody>
          <a:bodyPr>
            <a:normAutofit/>
          </a:bodyPr>
          <a:lstStyle/>
          <a:p>
            <a:r>
              <a:rPr lang="ar-SA" b="1" dirty="0" smtClean="0"/>
              <a:t>عصير الليمون لا يوجد له شكل ثابت </a:t>
            </a:r>
            <a:r>
              <a:rPr lang="ar-SA" b="1" dirty="0" err="1" smtClean="0"/>
              <a:t>لانه</a:t>
            </a:r>
            <a:r>
              <a:rPr lang="ar-SA" b="1" dirty="0" smtClean="0"/>
              <a:t> </a:t>
            </a:r>
            <a:r>
              <a:rPr lang="ar-SA" b="1" dirty="0" err="1" smtClean="0"/>
              <a:t>:___________</a:t>
            </a:r>
            <a:r>
              <a:rPr lang="ar-SA" b="1" dirty="0" smtClean="0"/>
              <a:t> </a:t>
            </a:r>
            <a:endParaRPr lang="he-IL" b="1" dirty="0"/>
          </a:p>
        </p:txBody>
      </p:sp>
      <p:pic>
        <p:nvPicPr>
          <p:cNvPr id="16" name="Picture 4" descr="http://upload.wikimedia.org/wikipedia/commons/thumb/7/7a/Basketball.png/170px-Basketb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052736"/>
            <a:ext cx="1080120" cy="1080120"/>
          </a:xfrm>
          <a:prstGeom prst="rect">
            <a:avLst/>
          </a:prstGeom>
          <a:noFill/>
        </p:spPr>
      </p:pic>
      <p:pic>
        <p:nvPicPr>
          <p:cNvPr id="30" name="Picture 2" descr="http://www.varbak.com/arabicphotos/%D8%B5%D9%88%D8%B1-%D9%83%D8%B1%D8%A9-%D8%A7%D9%84%D9%82%D8%AF%D9%85-nb150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96752"/>
            <a:ext cx="1152128" cy="1152128"/>
          </a:xfrm>
          <a:prstGeom prst="rect">
            <a:avLst/>
          </a:prstGeom>
          <a:noFill/>
        </p:spPr>
      </p:pic>
      <p:sp>
        <p:nvSpPr>
          <p:cNvPr id="33" name="אליפסה 32">
            <a:hlinkClick r:id="rId5" action="ppaction://hlinksldjump"/>
          </p:cNvPr>
          <p:cNvSpPr/>
          <p:nvPr/>
        </p:nvSpPr>
        <p:spPr>
          <a:xfrm>
            <a:off x="6215074" y="2786058"/>
            <a:ext cx="1928826" cy="31432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سائل</a:t>
            </a:r>
            <a:endParaRPr lang="he-IL" sz="3200" b="1" dirty="0">
              <a:solidFill>
                <a:schemeClr val="tx1"/>
              </a:solidFill>
            </a:endParaRPr>
          </a:p>
        </p:txBody>
      </p:sp>
      <p:sp>
        <p:nvSpPr>
          <p:cNvPr id="34" name="אליפסה 33">
            <a:hlinkClick r:id="rId6" action="ppaction://hlinksldjump"/>
          </p:cNvPr>
          <p:cNvSpPr/>
          <p:nvPr/>
        </p:nvSpPr>
        <p:spPr>
          <a:xfrm>
            <a:off x="3714744" y="2928934"/>
            <a:ext cx="1928826" cy="31432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صلب</a:t>
            </a:r>
            <a:endParaRPr lang="he-IL" sz="3200" b="1" dirty="0">
              <a:solidFill>
                <a:schemeClr val="tx1"/>
              </a:solidFill>
            </a:endParaRPr>
          </a:p>
        </p:txBody>
      </p:sp>
      <p:sp>
        <p:nvSpPr>
          <p:cNvPr id="35" name="אליפסה 34">
            <a:hlinkClick r:id="rId6" action="ppaction://hlinksldjump"/>
          </p:cNvPr>
          <p:cNvSpPr/>
          <p:nvPr/>
        </p:nvSpPr>
        <p:spPr>
          <a:xfrm>
            <a:off x="1142976" y="2928934"/>
            <a:ext cx="1928826" cy="32147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جميع الاجابات خاطئة</a:t>
            </a:r>
            <a:endParaRPr lang="he-IL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 animBg="1"/>
      <p:bldP spid="34" grpId="0" animBg="1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>
            <a:noAutofit/>
          </a:bodyPr>
          <a:lstStyle/>
          <a:p>
            <a:r>
              <a:rPr lang="ar-SA" sz="7200" dirty="0" smtClean="0"/>
              <a:t>إجابة صحيحة</a:t>
            </a:r>
            <a:endParaRPr lang="he-IL" sz="7200" dirty="0"/>
          </a:p>
        </p:txBody>
      </p:sp>
      <p:sp>
        <p:nvSpPr>
          <p:cNvPr id="54" name="אליפסה 53"/>
          <p:cNvSpPr/>
          <p:nvPr/>
        </p:nvSpPr>
        <p:spPr>
          <a:xfrm>
            <a:off x="2285984" y="3429000"/>
            <a:ext cx="2428892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5" name="Picture 4" descr="http://upload.wikimedia.org/wikipedia/commons/thumb/7/7a/Basketball.png/170px-Basketb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3786190"/>
            <a:ext cx="1428760" cy="1428760"/>
          </a:xfrm>
          <a:prstGeom prst="rect">
            <a:avLst/>
          </a:prstGeom>
          <a:noFill/>
        </p:spPr>
      </p:pic>
      <p:sp>
        <p:nvSpPr>
          <p:cNvPr id="56" name="TextBox 55"/>
          <p:cNvSpPr txBox="1"/>
          <p:nvPr/>
        </p:nvSpPr>
        <p:spPr>
          <a:xfrm>
            <a:off x="4929190" y="2428868"/>
            <a:ext cx="321471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dirty="0" smtClean="0"/>
              <a:t>أحسنتم</a:t>
            </a:r>
            <a:endParaRPr lang="he-IL" sz="6600" dirty="0"/>
          </a:p>
        </p:txBody>
      </p:sp>
      <p:sp>
        <p:nvSpPr>
          <p:cNvPr id="6" name="Right Arrow 5">
            <a:hlinkClick r:id="rId4" action="ppaction://hlinksldjump"/>
          </p:cNvPr>
          <p:cNvSpPr/>
          <p:nvPr/>
        </p:nvSpPr>
        <p:spPr>
          <a:xfrm flipH="1">
            <a:off x="6372200" y="5949280"/>
            <a:ext cx="1872208" cy="90872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اكمل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27 -0.1015 C -0.17083 -0.19815 -0.27239 -0.2948 -0.33767 -0.31514 C -0.40295 -0.33549 -0.43715 -0.29549 -0.46146 -0.22428 C -0.48576 -0.15306 -0.48021 0.05087 -0.48368 0.11191 C -0.48715 0.17295 -0.48472 0.15723 -0.48212 0.1415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2 -0.10035 C -0.26424 -0.1422 -0.49288 -0.18405 -0.56563 -0.08786 C -0.63837 0.00832 -0.56979 0.44578 -0.47188 0.47676 C -0.37396 0.50752 -0.06059 0.16139 0.0217 0.09827 " pathEditMode="relative" ptsTypes="aaaA">
                                      <p:cBhvr>
                                        <p:cTn id="1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6" grpId="0"/>
      <p:bldP spid="5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7200" dirty="0" smtClean="0"/>
              <a:t>إجابة خاطئة </a:t>
            </a:r>
            <a:endParaRPr lang="he-IL" sz="7200" dirty="0"/>
          </a:p>
        </p:txBody>
      </p:sp>
      <p:sp>
        <p:nvSpPr>
          <p:cNvPr id="4" name="אליפסה 3"/>
          <p:cNvSpPr/>
          <p:nvPr/>
        </p:nvSpPr>
        <p:spPr>
          <a:xfrm>
            <a:off x="2285984" y="3429000"/>
            <a:ext cx="2428892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Picture 4" descr="http://upload.wikimedia.org/wikipedia/commons/thumb/7/7a/Basketball.png/170px-Basketb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3786190"/>
            <a:ext cx="1428760" cy="14287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5984" y="5214950"/>
            <a:ext cx="435771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dirty="0" smtClean="0"/>
              <a:t>حاولوا مرة أخرى </a:t>
            </a:r>
            <a:endParaRPr lang="he-IL" sz="5400" dirty="0"/>
          </a:p>
        </p:txBody>
      </p:sp>
      <p:sp>
        <p:nvSpPr>
          <p:cNvPr id="7" name="חץ ימינה 6">
            <a:hlinkClick r:id="rId4" action="ppaction://hlinksldjump"/>
          </p:cNvPr>
          <p:cNvSpPr/>
          <p:nvPr/>
        </p:nvSpPr>
        <p:spPr>
          <a:xfrm flipH="1">
            <a:off x="1000100" y="6000768"/>
            <a:ext cx="1714512" cy="8572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/>
              <a:t>اعد المحاولة </a:t>
            </a:r>
            <a:endParaRPr lang="he-IL" sz="2000" dirty="0"/>
          </a:p>
        </p:txBody>
      </p:sp>
    </p:spTree>
  </p:cSld>
  <p:clrMapOvr>
    <a:masterClrMapping/>
  </p:clrMapOvr>
  <p:transition advClick="0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11 -0.13179 C -0.26459 -0.22844 -0.41406 -0.32509 -0.5099 -0.34543 C -0.60573 -0.36578 -0.65608 -0.32578 -0.69184 -0.25457 C -0.72761 -0.18335 -0.71945 0.02058 -0.72448 0.08162 C -0.72952 0.14266 -0.72604 0.12694 -0.72222 0.11122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95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450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image.arabseyes.com/files/images/c3904be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04"/>
            <a:ext cx="9144000" cy="6861804"/>
          </a:xfrm>
          <a:prstGeom prst="rect">
            <a:avLst/>
          </a:prstGeom>
          <a:noFill/>
        </p:spPr>
      </p:pic>
      <p:pic>
        <p:nvPicPr>
          <p:cNvPr id="6146" name="Picture 2" descr="http://www.omanya.net/vb/uploaded/21740_1129846668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714884"/>
            <a:ext cx="928694" cy="928694"/>
          </a:xfrm>
          <a:prstGeom prst="rect">
            <a:avLst/>
          </a:prstGeom>
          <a:noFill/>
        </p:spPr>
      </p:pic>
      <p:pic>
        <p:nvPicPr>
          <p:cNvPr id="5" name="Picture 2" descr="http://www.omanya.net/vb/uploaded/21740_1129846668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000240"/>
            <a:ext cx="928694" cy="928694"/>
          </a:xfrm>
          <a:prstGeom prst="rect">
            <a:avLst/>
          </a:prstGeom>
          <a:noFill/>
        </p:spPr>
      </p:pic>
      <p:pic>
        <p:nvPicPr>
          <p:cNvPr id="6" name="Picture 2" descr="http://www.omanya.net/vb/uploaded/21740_11298466685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714488"/>
            <a:ext cx="928694" cy="928694"/>
          </a:xfrm>
          <a:prstGeom prst="rect">
            <a:avLst/>
          </a:prstGeom>
          <a:noFill/>
        </p:spPr>
      </p:pic>
      <p:pic>
        <p:nvPicPr>
          <p:cNvPr id="7" name="Picture 2" descr="http://www.omanya.net/vb/uploaded/21740_1129846668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857232"/>
            <a:ext cx="928694" cy="928694"/>
          </a:xfrm>
          <a:prstGeom prst="rect">
            <a:avLst/>
          </a:prstGeom>
          <a:noFill/>
        </p:spPr>
      </p:pic>
      <p:pic>
        <p:nvPicPr>
          <p:cNvPr id="8" name="Picture 2" descr="http://www.omanya.net/vb/uploaded/21740_1129846668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357694"/>
            <a:ext cx="928694" cy="928694"/>
          </a:xfrm>
          <a:prstGeom prst="rect">
            <a:avLst/>
          </a:prstGeom>
          <a:noFill/>
        </p:spPr>
      </p:pic>
      <p:pic>
        <p:nvPicPr>
          <p:cNvPr id="9" name="Picture 2" descr="http://www.omanya.net/vb/uploaded/21740_1129846668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286256"/>
            <a:ext cx="928694" cy="92869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14546" y="5857892"/>
            <a:ext cx="428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1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714876" y="5572140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2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072330" y="550070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3</a:t>
            </a:r>
            <a:endParaRPr lang="he-IL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572396" y="3143248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4</a:t>
            </a:r>
            <a:endParaRPr lang="he-IL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643438" y="1857364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5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357422" y="2786058"/>
            <a:ext cx="428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6</a:t>
            </a:r>
            <a:endParaRPr lang="he-IL" sz="2800" dirty="0"/>
          </a:p>
        </p:txBody>
      </p:sp>
      <p:pic>
        <p:nvPicPr>
          <p:cNvPr id="6148" name="Picture 4" descr="http://www.lakii.com/img/all/May07/BOhaU90523170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764704"/>
            <a:ext cx="1616786" cy="1076318"/>
          </a:xfrm>
          <a:prstGeom prst="rect">
            <a:avLst/>
          </a:prstGeom>
          <a:noFill/>
        </p:spPr>
      </p:pic>
      <p:pic>
        <p:nvPicPr>
          <p:cNvPr id="6152" name="Picture 8" descr="انمى اطفال متحركه شىء رائعه 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714500" cy="20478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36 0.10787 C -0.10486 0.2074 -0.11719 0.30694 -0.13298 0.31412 C -0.14878 0.32129 -0.19566 0.2206 -0.18767 0.15162 C -0.17969 0.08264 -0.10173 -0.05857 -0.08455 -0.10047 " pathEditMode="relative" ptsTypes="aaaA"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alarab.net/data/news/2010/04/19/cartoon-clipar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916832"/>
            <a:ext cx="1440160" cy="1653518"/>
          </a:xfrm>
          <a:prstGeom prst="rect">
            <a:avLst/>
          </a:prstGeom>
          <a:noFill/>
        </p:spPr>
      </p:pic>
      <p:pic>
        <p:nvPicPr>
          <p:cNvPr id="2050" name="Picture 2" descr="http://nourlife.com/vb/draw/elephan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4"/>
            <a:ext cx="2009801" cy="1447057"/>
          </a:xfrm>
          <a:prstGeom prst="rect">
            <a:avLst/>
          </a:prstGeom>
          <a:noFill/>
        </p:spPr>
      </p:pic>
      <p:pic>
        <p:nvPicPr>
          <p:cNvPr id="2052" name="Picture 4" descr="http://www.clker.com/cliparts/b/7/b/2/11954348431437107035Gerald_G_Balance_Scale.svg.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340769"/>
            <a:ext cx="5715000" cy="32403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55568" y="4293096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2">
                    <a:lumMod val="75000"/>
                  </a:schemeClr>
                </a:solidFill>
              </a:rPr>
              <a:t>اختر الإجابة الصحيحة؟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508104" y="4941168"/>
            <a:ext cx="3635896" cy="19168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الفيل </a:t>
            </a:r>
            <a:r>
              <a:rPr lang="ar-SA" sz="2400" b="1" smtClean="0">
                <a:solidFill>
                  <a:schemeClr val="tx1"/>
                </a:solidFill>
              </a:rPr>
              <a:t>سوسو </a:t>
            </a:r>
            <a:r>
              <a:rPr lang="ar-SA" sz="2400" b="1" dirty="0" smtClean="0">
                <a:solidFill>
                  <a:schemeClr val="tx1"/>
                </a:solidFill>
              </a:rPr>
              <a:t>على حق فالمواد السائلة والصلبة شكلها متغير لذلك لا يوجد فرق بينها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51520" y="4941168"/>
            <a:ext cx="3419872" cy="19168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يزن على حق لان هنالك اختلاف بين المواد الصلبة والسائلة فالسائلة شكلها غير ثابت اما الصلبة فشكلها ثابت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Autofit/>
          </a:bodyPr>
          <a:lstStyle/>
          <a:p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يدعي الفيل </a:t>
            </a:r>
            <a:r>
              <a:rPr lang="ar-SA" sz="2800" b="1" dirty="0" err="1" smtClean="0">
                <a:solidFill>
                  <a:schemeClr val="accent2">
                    <a:lumMod val="75000"/>
                  </a:schemeClr>
                </a:solidFill>
              </a:rPr>
              <a:t>سوسو</a:t>
            </a:r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sz="2800" b="1" dirty="0" err="1" smtClean="0">
                <a:solidFill>
                  <a:schemeClr val="accent2">
                    <a:lumMod val="75000"/>
                  </a:schemeClr>
                </a:solidFill>
              </a:rPr>
              <a:t>بانه</a:t>
            </a:r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 لا يوجد فرق بين المواد الصلبة والسائلة بالمقابل رد عليه يزن </a:t>
            </a:r>
            <a:r>
              <a:rPr lang="ar-SA" sz="2800" b="1" dirty="0" err="1" smtClean="0">
                <a:solidFill>
                  <a:schemeClr val="accent2">
                    <a:lumMod val="75000"/>
                  </a:schemeClr>
                </a:solidFill>
              </a:rPr>
              <a:t>بانه</a:t>
            </a:r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 مخطئ فيوجد فرق بين المواد الصلبة والسائلة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http://www.elmaha.com/vb/imgcache/37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Autofit/>
          </a:bodyPr>
          <a:lstStyle/>
          <a:p>
            <a:r>
              <a:rPr lang="ar-SA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إجابة صحيحة </a:t>
            </a:r>
            <a:endParaRPr lang="he-IL" sz="7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410" name="Picture 2" descr="سبونج متحركه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357430"/>
            <a:ext cx="3150416" cy="32147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9901581">
            <a:off x="3328916" y="3308549"/>
            <a:ext cx="248310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أحسنتم</a:t>
            </a:r>
            <a:endParaRPr lang="he-IL" sz="6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advClick="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5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elmaha.com/vb/imgstore/56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7200" dirty="0" smtClean="0"/>
              <a:t>إجابة خاطئة </a:t>
            </a:r>
            <a:endParaRPr lang="he-IL" sz="7200" dirty="0"/>
          </a:p>
        </p:txBody>
      </p:sp>
      <p:sp>
        <p:nvSpPr>
          <p:cNvPr id="5" name="TextBox 4"/>
          <p:cNvSpPr txBox="1"/>
          <p:nvPr/>
        </p:nvSpPr>
        <p:spPr>
          <a:xfrm rot="20431675">
            <a:off x="1371174" y="2917107"/>
            <a:ext cx="43577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 smtClean="0"/>
              <a:t>حاولوا مرة أخرى</a:t>
            </a:r>
            <a:endParaRPr lang="he-IL" sz="4800" dirty="0"/>
          </a:p>
        </p:txBody>
      </p:sp>
      <p:sp>
        <p:nvSpPr>
          <p:cNvPr id="6" name="חץ ימינה 5">
            <a:hlinkClick r:id="rId4" action="ppaction://hlinksldjump"/>
          </p:cNvPr>
          <p:cNvSpPr/>
          <p:nvPr/>
        </p:nvSpPr>
        <p:spPr>
          <a:xfrm flipH="1">
            <a:off x="1285852" y="5500702"/>
            <a:ext cx="1928826" cy="857256"/>
          </a:xfrm>
          <a:prstGeom prst="rightArrow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اعد المحاولة</a:t>
            </a:r>
            <a:endParaRPr lang="he-IL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://www.mexat.com/vb/images-cache/f/0/e/a/e/5/5/f0eae552d7172e3499022335c2f6ec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71744"/>
            <a:ext cx="3810000" cy="3810000"/>
          </a:xfrm>
          <a:prstGeom prst="rect">
            <a:avLst/>
          </a:prstGeom>
          <a:noFill/>
        </p:spPr>
      </p:pic>
      <p:sp>
        <p:nvSpPr>
          <p:cNvPr id="6" name="מלבן 5">
            <a:hlinkClick r:id="rId4" action="ppaction://hlinksldjump"/>
          </p:cNvPr>
          <p:cNvSpPr/>
          <p:nvPr/>
        </p:nvSpPr>
        <p:spPr>
          <a:xfrm>
            <a:off x="5940152" y="3717032"/>
            <a:ext cx="1500198" cy="9286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صلب</a:t>
            </a:r>
            <a:endParaRPr lang="he-IL" sz="2400" b="1" dirty="0">
              <a:solidFill>
                <a:schemeClr val="tx1"/>
              </a:solidFill>
            </a:endParaRPr>
          </a:p>
        </p:txBody>
      </p:sp>
      <p:sp>
        <p:nvSpPr>
          <p:cNvPr id="7" name="מלבן 6">
            <a:hlinkClick r:id="rId5" action="ppaction://hlinksldjump"/>
          </p:cNvPr>
          <p:cNvSpPr/>
          <p:nvPr/>
        </p:nvSpPr>
        <p:spPr>
          <a:xfrm>
            <a:off x="4211960" y="3068960"/>
            <a:ext cx="1500198" cy="9286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سائل</a:t>
            </a:r>
            <a:endParaRPr lang="he-IL" sz="24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836712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ar-SA" sz="3200" b="1" dirty="0" smtClean="0"/>
              <a:t>باب الغرفة له شكل ثابت لانه _________.</a:t>
            </a:r>
          </a:p>
        </p:txBody>
      </p:sp>
    </p:spTree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http://www.elmaha.com/vb/imgcache/37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Autofit/>
          </a:bodyPr>
          <a:lstStyle/>
          <a:p>
            <a:r>
              <a:rPr lang="ar-SA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إجابة صحيحة </a:t>
            </a:r>
            <a:endParaRPr lang="he-IL" sz="7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410" name="Picture 2" descr="سبونج متحركه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2357430"/>
            <a:ext cx="3150416" cy="32147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9901581">
            <a:off x="3328916" y="3308549"/>
            <a:ext cx="248310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أحسنتم</a:t>
            </a:r>
            <a:endParaRPr lang="he-IL" sz="6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חץ ימינה 6">
            <a:hlinkClick r:id="rId7" action="ppaction://hlinksldjump"/>
          </p:cNvPr>
          <p:cNvSpPr/>
          <p:nvPr/>
        </p:nvSpPr>
        <p:spPr>
          <a:xfrm>
            <a:off x="7072330" y="5643578"/>
            <a:ext cx="1714512" cy="1000132"/>
          </a:xfrm>
          <a:prstGeom prst="rightArrow">
            <a:avLst>
              <a:gd name="adj1" fmla="val 50000"/>
              <a:gd name="adj2" fmla="val 70317"/>
            </a:avLst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أكمل</a:t>
            </a:r>
            <a:endParaRPr lang="he-I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advClick="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5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elmaha.com/vb/imgstore/56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7200" dirty="0" smtClean="0"/>
              <a:t>إجابة خاطئة </a:t>
            </a:r>
            <a:endParaRPr lang="he-IL" sz="7200" dirty="0"/>
          </a:p>
        </p:txBody>
      </p:sp>
      <p:sp>
        <p:nvSpPr>
          <p:cNvPr id="5" name="TextBox 4"/>
          <p:cNvSpPr txBox="1"/>
          <p:nvPr/>
        </p:nvSpPr>
        <p:spPr>
          <a:xfrm rot="20431675">
            <a:off x="1371174" y="2917107"/>
            <a:ext cx="43577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 smtClean="0"/>
              <a:t>حاولوا مرة أخرى</a:t>
            </a:r>
            <a:endParaRPr lang="he-IL" sz="4800" dirty="0"/>
          </a:p>
        </p:txBody>
      </p:sp>
      <p:sp>
        <p:nvSpPr>
          <p:cNvPr id="6" name="חץ ימינה 5">
            <a:hlinkClick r:id="rId4" action="ppaction://hlinksldjump"/>
          </p:cNvPr>
          <p:cNvSpPr/>
          <p:nvPr/>
        </p:nvSpPr>
        <p:spPr>
          <a:xfrm flipH="1">
            <a:off x="1285852" y="5500702"/>
            <a:ext cx="1928826" cy="857256"/>
          </a:xfrm>
          <a:prstGeom prst="rightArrow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اعد المحاولة</a:t>
            </a:r>
            <a:endParaRPr lang="he-IL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image.arabseyes.com/files/images/c3904be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804"/>
          </a:xfrm>
          <a:prstGeom prst="rect">
            <a:avLst/>
          </a:prstGeom>
          <a:noFill/>
        </p:spPr>
      </p:pic>
      <p:pic>
        <p:nvPicPr>
          <p:cNvPr id="6146" name="Picture 2" descr="http://www.omanya.net/vb/uploaded/21740_11298466685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714884"/>
            <a:ext cx="928694" cy="928694"/>
          </a:xfrm>
          <a:prstGeom prst="rect">
            <a:avLst/>
          </a:prstGeom>
          <a:noFill/>
        </p:spPr>
      </p:pic>
      <p:pic>
        <p:nvPicPr>
          <p:cNvPr id="5" name="Picture 2" descr="http://www.omanya.net/vb/uploaded/21740_1129846668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2000240"/>
            <a:ext cx="928694" cy="928694"/>
          </a:xfrm>
          <a:prstGeom prst="rect">
            <a:avLst/>
          </a:prstGeom>
          <a:noFill/>
        </p:spPr>
      </p:pic>
      <p:pic>
        <p:nvPicPr>
          <p:cNvPr id="6" name="Picture 2" descr="http://www.omanya.net/vb/uploaded/21740_1129846668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714488"/>
            <a:ext cx="928694" cy="928694"/>
          </a:xfrm>
          <a:prstGeom prst="rect">
            <a:avLst/>
          </a:prstGeom>
          <a:noFill/>
        </p:spPr>
      </p:pic>
      <p:pic>
        <p:nvPicPr>
          <p:cNvPr id="7" name="Picture 2" descr="http://www.omanya.net/vb/uploaded/21740_1129846668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785794"/>
            <a:ext cx="928694" cy="928694"/>
          </a:xfrm>
          <a:prstGeom prst="rect">
            <a:avLst/>
          </a:prstGeom>
          <a:noFill/>
        </p:spPr>
      </p:pic>
      <p:pic>
        <p:nvPicPr>
          <p:cNvPr id="8" name="Picture 2" descr="http://www.omanya.net/vb/uploaded/21740_1129846668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357694"/>
            <a:ext cx="928694" cy="928694"/>
          </a:xfrm>
          <a:prstGeom prst="rect">
            <a:avLst/>
          </a:prstGeom>
          <a:noFill/>
        </p:spPr>
      </p:pic>
      <p:pic>
        <p:nvPicPr>
          <p:cNvPr id="9" name="Picture 2" descr="http://www.omanya.net/vb/uploaded/21740_11298466685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286256"/>
            <a:ext cx="928694" cy="92869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14546" y="5857892"/>
            <a:ext cx="428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1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714876" y="5572140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2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072330" y="550070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3</a:t>
            </a:r>
            <a:endParaRPr lang="he-IL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572396" y="3143248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4</a:t>
            </a:r>
            <a:endParaRPr lang="he-IL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714876" y="1857364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5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357422" y="2786058"/>
            <a:ext cx="428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6</a:t>
            </a:r>
            <a:endParaRPr lang="he-IL" sz="2800" dirty="0"/>
          </a:p>
        </p:txBody>
      </p:sp>
      <p:pic>
        <p:nvPicPr>
          <p:cNvPr id="6148" name="Picture 4" descr="http://www.lakii.com/img/all/May07/BOhaU90523170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4286256"/>
            <a:ext cx="1616786" cy="1076318"/>
          </a:xfrm>
          <a:prstGeom prst="rect">
            <a:avLst/>
          </a:prstGeom>
          <a:noFill/>
        </p:spPr>
      </p:pic>
      <p:pic>
        <p:nvPicPr>
          <p:cNvPr id="6152" name="Picture 8" descr="انمى اطفال متحركه شىء رائعه 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714500" cy="20478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 0.00555 C 0.09271 -0.04093 0.11111 -0.08717 0.14739 -0.09804 C 0.18368 -0.1089 0.26892 -0.06775 0.29184 -0.06012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-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dirty="0" smtClean="0"/>
              <a:t>تتميز المواد السائلة بان لها شكل _______</a:t>
            </a:r>
            <a:endParaRPr lang="he-IL" dirty="0"/>
          </a:p>
        </p:txBody>
      </p:sp>
      <p:pic>
        <p:nvPicPr>
          <p:cNvPr id="6" name="Picture 2" descr="http://i73.photobucket.com/albums/i221/paddy_s13/tim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1564567" cy="1467572"/>
          </a:xfrm>
          <a:prstGeom prst="rect">
            <a:avLst/>
          </a:prstGeom>
          <a:noFill/>
        </p:spPr>
      </p:pic>
      <p:pic>
        <p:nvPicPr>
          <p:cNvPr id="7" name="Picture 2" descr="http://i73.photobucket.com/albums/i221/paddy_s13/tim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628800"/>
            <a:ext cx="1492788" cy="1400243"/>
          </a:xfrm>
          <a:prstGeom prst="rect">
            <a:avLst/>
          </a:prstGeom>
          <a:noFill/>
        </p:spPr>
      </p:pic>
      <p:sp>
        <p:nvSpPr>
          <p:cNvPr id="9" name="ענן 8">
            <a:hlinkClick r:id="rId4" action="ppaction://hlinksldjump"/>
          </p:cNvPr>
          <p:cNvSpPr/>
          <p:nvPr/>
        </p:nvSpPr>
        <p:spPr>
          <a:xfrm>
            <a:off x="5004048" y="3356992"/>
            <a:ext cx="2428892" cy="1785950"/>
          </a:xfrm>
          <a:prstGeom prst="cloud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ysClr val="windowText" lastClr="000000"/>
                </a:solidFill>
              </a:rPr>
              <a:t>غيرثابت</a:t>
            </a:r>
            <a:endParaRPr lang="he-IL" sz="2800" dirty="0">
              <a:solidFill>
                <a:sysClr val="windowText" lastClr="000000"/>
              </a:solidFill>
            </a:endParaRPr>
          </a:p>
        </p:txBody>
      </p:sp>
      <p:sp>
        <p:nvSpPr>
          <p:cNvPr id="10" name="ענן 9">
            <a:hlinkClick r:id="rId5" action="ppaction://hlinksldjump"/>
          </p:cNvPr>
          <p:cNvSpPr/>
          <p:nvPr/>
        </p:nvSpPr>
        <p:spPr>
          <a:xfrm>
            <a:off x="1979712" y="3861048"/>
            <a:ext cx="2786082" cy="1857388"/>
          </a:xfrm>
          <a:prstGeom prst="cloud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ysClr val="windowText" lastClr="000000"/>
                </a:solidFill>
              </a:rPr>
              <a:t>ثابت</a:t>
            </a:r>
            <a:endParaRPr lang="he-IL" sz="2800" dirty="0">
              <a:solidFill>
                <a:sysClr val="windowText" lastClr="000000"/>
              </a:solidFill>
            </a:endParaRPr>
          </a:p>
        </p:txBody>
      </p:sp>
      <p:pic>
        <p:nvPicPr>
          <p:cNvPr id="14" name="Picture 2" descr="http://i73.photobucket.com/albums/i221/paddy_s13/tim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643050"/>
            <a:ext cx="1512168" cy="141842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15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65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15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20227041">
            <a:off x="-9870" y="1101818"/>
            <a:ext cx="5898461" cy="1143000"/>
          </a:xfrm>
        </p:spPr>
        <p:txBody>
          <a:bodyPr>
            <a:noAutofit/>
          </a:bodyPr>
          <a:lstStyle/>
          <a:p>
            <a:r>
              <a:rPr lang="ar-SA" sz="7200" dirty="0" smtClean="0"/>
              <a:t>إجابة صحيحة </a:t>
            </a:r>
            <a:endParaRPr lang="he-IL" sz="7200" dirty="0"/>
          </a:p>
        </p:txBody>
      </p:sp>
      <p:sp>
        <p:nvSpPr>
          <p:cNvPr id="7" name="TextBox 6"/>
          <p:cNvSpPr txBox="1"/>
          <p:nvPr/>
        </p:nvSpPr>
        <p:spPr>
          <a:xfrm rot="1167348">
            <a:off x="5118759" y="4836299"/>
            <a:ext cx="304901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8000" dirty="0" smtClean="0"/>
              <a:t>أحسنتم </a:t>
            </a:r>
            <a:endParaRPr lang="he-IL" sz="8000" dirty="0"/>
          </a:p>
        </p:txBody>
      </p:sp>
      <p:pic>
        <p:nvPicPr>
          <p:cNvPr id="19458" name="Picture 2" descr="http://www.wiids.co.uk/wp-content/uploads/2009/07/shaun-the-sheep-relax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500306"/>
            <a:ext cx="4239460" cy="2447921"/>
          </a:xfrm>
          <a:prstGeom prst="rect">
            <a:avLst/>
          </a:prstGeom>
          <a:noFill/>
        </p:spPr>
      </p:pic>
      <p:sp>
        <p:nvSpPr>
          <p:cNvPr id="6" name="חץ ימינה 5">
            <a:hlinkClick r:id="rId4" action="ppaction://hlinksldjump"/>
          </p:cNvPr>
          <p:cNvSpPr/>
          <p:nvPr/>
        </p:nvSpPr>
        <p:spPr>
          <a:xfrm>
            <a:off x="1785918" y="5572140"/>
            <a:ext cx="1714512" cy="85725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أكمل</a:t>
            </a:r>
            <a:endParaRPr lang="he-IL" sz="2800" dirty="0"/>
          </a:p>
        </p:txBody>
      </p:sp>
    </p:spTree>
  </p:cSld>
  <p:clrMapOvr>
    <a:masterClrMapping/>
  </p:clrMapOvr>
  <p:transition advClick="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860882">
            <a:off x="901124" y="1001867"/>
            <a:ext cx="8229600" cy="1143000"/>
          </a:xfrm>
        </p:spPr>
        <p:txBody>
          <a:bodyPr>
            <a:noAutofit/>
          </a:bodyPr>
          <a:lstStyle/>
          <a:p>
            <a:r>
              <a:rPr lang="ar-SA" sz="7200" dirty="0" smtClean="0"/>
              <a:t>إجابة خاطئة </a:t>
            </a:r>
            <a:endParaRPr lang="he-IL" sz="7200" dirty="0"/>
          </a:p>
        </p:txBody>
      </p:sp>
      <p:pic>
        <p:nvPicPr>
          <p:cNvPr id="20482" name="Picture 2" descr="NewSheepAnimated200x270.gif (200×270)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285992"/>
            <a:ext cx="2804602" cy="37862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0369363">
            <a:off x="4084490" y="4795900"/>
            <a:ext cx="470723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حاولوا مرة أخرى </a:t>
            </a:r>
            <a:endParaRPr lang="he-IL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חץ ימינה 5">
            <a:hlinkClick r:id="rId4" action="ppaction://hlinksldjump"/>
          </p:cNvPr>
          <p:cNvSpPr/>
          <p:nvPr/>
        </p:nvSpPr>
        <p:spPr>
          <a:xfrm flipH="1">
            <a:off x="857224" y="5500702"/>
            <a:ext cx="2071702" cy="10001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اعد المحاولة</a:t>
            </a:r>
            <a:endParaRPr lang="he-IL" sz="2400" dirty="0"/>
          </a:p>
        </p:txBody>
      </p:sp>
    </p:spTree>
  </p:cSld>
  <p:clrMapOvr>
    <a:masterClrMapping/>
  </p:clrMapOvr>
  <p:transition advClick="0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2243</TotalTime>
  <Words>245</Words>
  <Application>Microsoft Office PowerPoint</Application>
  <PresentationFormat>عرض على الشاشة (3:4)‏</PresentationFormat>
  <Paragraphs>115</Paragraphs>
  <Slides>29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0" baseType="lpstr">
      <vt:lpstr>ערכת נושא Office</vt:lpstr>
      <vt:lpstr>الشريحة 1</vt:lpstr>
      <vt:lpstr>الشريحة 2</vt:lpstr>
      <vt:lpstr>الشريحة 3</vt:lpstr>
      <vt:lpstr>إجابة صحيحة </vt:lpstr>
      <vt:lpstr>إجابة خاطئة </vt:lpstr>
      <vt:lpstr>الشريحة 6</vt:lpstr>
      <vt:lpstr>تتميز المواد السائلة بان لها شكل _______</vt:lpstr>
      <vt:lpstr>إجابة صحيحة </vt:lpstr>
      <vt:lpstr>إجابة خاطئة </vt:lpstr>
      <vt:lpstr>الشريحة 10</vt:lpstr>
      <vt:lpstr>أكمل :</vt:lpstr>
      <vt:lpstr>أكمل :</vt:lpstr>
      <vt:lpstr>إجابة خاطئة </vt:lpstr>
      <vt:lpstr>الشريحة 14</vt:lpstr>
      <vt:lpstr>حلوا التمرين التالي :</vt:lpstr>
      <vt:lpstr>إجابة صحيحة</vt:lpstr>
      <vt:lpstr>إجابة خاطئة </vt:lpstr>
      <vt:lpstr>الشريحة 18</vt:lpstr>
      <vt:lpstr>الشريحة 19</vt:lpstr>
      <vt:lpstr>إجابة صحيحة </vt:lpstr>
      <vt:lpstr>إجابة خاطئة</vt:lpstr>
      <vt:lpstr>الشريحة 22</vt:lpstr>
      <vt:lpstr>عصير الليمون لا يوجد له شكل ثابت لانه :___________ </vt:lpstr>
      <vt:lpstr>إجابة صحيحة</vt:lpstr>
      <vt:lpstr>إجابة خاطئة </vt:lpstr>
      <vt:lpstr>الشريحة 26</vt:lpstr>
      <vt:lpstr>يدعي الفيل سوسو بانه لا يوجد فرق بين المواد الصلبة والسائلة بالمقابل رد عليه يزن بانه مخطئ فيوجد فرق بين المواد الصلبة والسائلة</vt:lpstr>
      <vt:lpstr>إجابة صحيحة </vt:lpstr>
      <vt:lpstr>إجابة خاطئة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Pelephone</dc:creator>
  <cp:lastModifiedBy>User</cp:lastModifiedBy>
  <cp:revision>130</cp:revision>
  <dcterms:created xsi:type="dcterms:W3CDTF">2012-06-02T17:45:39Z</dcterms:created>
  <dcterms:modified xsi:type="dcterms:W3CDTF">2013-02-24T06:24:42Z</dcterms:modified>
</cp:coreProperties>
</file>