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63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5AE25-4019-4C5A-B982-2F33869C7B26}" type="datetimeFigureOut">
              <a:rPr lang="ar-SA" smtClean="0"/>
              <a:t>06/06/34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8C752-572A-443A-B0DF-49872C7A436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59034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5AE25-4019-4C5A-B982-2F33869C7B26}" type="datetimeFigureOut">
              <a:rPr lang="ar-SA" smtClean="0"/>
              <a:t>06/06/34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8C752-572A-443A-B0DF-49872C7A436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19398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5AE25-4019-4C5A-B982-2F33869C7B26}" type="datetimeFigureOut">
              <a:rPr lang="ar-SA" smtClean="0"/>
              <a:t>06/06/34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8C752-572A-443A-B0DF-49872C7A436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71791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5AE25-4019-4C5A-B982-2F33869C7B26}" type="datetimeFigureOut">
              <a:rPr lang="ar-SA" smtClean="0"/>
              <a:t>06/06/34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8C752-572A-443A-B0DF-49872C7A436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36024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5AE25-4019-4C5A-B982-2F33869C7B26}" type="datetimeFigureOut">
              <a:rPr lang="ar-SA" smtClean="0"/>
              <a:t>06/06/34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8C752-572A-443A-B0DF-49872C7A436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17252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5AE25-4019-4C5A-B982-2F33869C7B26}" type="datetimeFigureOut">
              <a:rPr lang="ar-SA" smtClean="0"/>
              <a:t>06/06/34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8C752-572A-443A-B0DF-49872C7A436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95775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5AE25-4019-4C5A-B982-2F33869C7B26}" type="datetimeFigureOut">
              <a:rPr lang="ar-SA" smtClean="0"/>
              <a:t>06/06/34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8C752-572A-443A-B0DF-49872C7A436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83587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5AE25-4019-4C5A-B982-2F33869C7B26}" type="datetimeFigureOut">
              <a:rPr lang="ar-SA" smtClean="0"/>
              <a:t>06/06/34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8C752-572A-443A-B0DF-49872C7A436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50611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5AE25-4019-4C5A-B982-2F33869C7B26}" type="datetimeFigureOut">
              <a:rPr lang="ar-SA" smtClean="0"/>
              <a:t>06/06/34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8C752-572A-443A-B0DF-49872C7A436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66311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5AE25-4019-4C5A-B982-2F33869C7B26}" type="datetimeFigureOut">
              <a:rPr lang="ar-SA" smtClean="0"/>
              <a:t>06/06/34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8C752-572A-443A-B0DF-49872C7A436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11129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5AE25-4019-4C5A-B982-2F33869C7B26}" type="datetimeFigureOut">
              <a:rPr lang="ar-SA" smtClean="0"/>
              <a:t>06/06/34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8C752-572A-443A-B0DF-49872C7A436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48663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5AE25-4019-4C5A-B982-2F33869C7B26}" type="datetimeFigureOut">
              <a:rPr lang="ar-SA" smtClean="0"/>
              <a:t>06/06/34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88C752-572A-443A-B0DF-49872C7A436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56837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5" Type="http://schemas.openxmlformats.org/officeDocument/2006/relationships/image" Target="../media/image2.png"/><Relationship Id="rId4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6" Type="http://schemas.openxmlformats.org/officeDocument/2006/relationships/image" Target="../media/image2.pn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3.wav"/><Relationship Id="rId1" Type="http://schemas.microsoft.com/office/2007/relationships/media" Target="../media/media3.wav"/><Relationship Id="rId6" Type="http://schemas.openxmlformats.org/officeDocument/2006/relationships/image" Target="../media/image2.png"/><Relationship Id="rId5" Type="http://schemas.openxmlformats.org/officeDocument/2006/relationships/image" Target="../media/image6.png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4.wav"/><Relationship Id="rId1" Type="http://schemas.microsoft.com/office/2007/relationships/media" Target="../media/media4.wav"/><Relationship Id="rId6" Type="http://schemas.openxmlformats.org/officeDocument/2006/relationships/image" Target="../media/image2.png"/><Relationship Id="rId5" Type="http://schemas.openxmlformats.org/officeDocument/2006/relationships/image" Target="../media/image8.png"/><Relationship Id="rId4" Type="http://schemas.openxmlformats.org/officeDocument/2006/relationships/image" Target="../media/image7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5.wav"/><Relationship Id="rId1" Type="http://schemas.microsoft.com/office/2007/relationships/media" Target="../media/media5.wav"/><Relationship Id="rId6" Type="http://schemas.openxmlformats.org/officeDocument/2006/relationships/image" Target="../media/image2.png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892" y="0"/>
            <a:ext cx="9149892" cy="685358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 rot="20163889">
            <a:off x="917433" y="2070470"/>
            <a:ext cx="3600400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8000" i="1" dirty="0" smtClean="0">
                <a:solidFill>
                  <a:schemeClr val="accent2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زيارة سحر </a:t>
            </a:r>
            <a:endParaRPr lang="ar-SA" sz="8000" i="1" dirty="0">
              <a:solidFill>
                <a:schemeClr val="accent2">
                  <a:lumMod val="75000"/>
                </a:schemeClr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pic>
        <p:nvPicPr>
          <p:cNvPr id="4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292833" y="594928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98506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Click="0" advTm="40">
        <p14:vortex/>
      </p:transition>
    </mc:Choice>
    <mc:Fallback>
      <p:transition spd="slow" advClick="0" advTm="4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64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" y="0"/>
            <a:ext cx="3563055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563888" y="1340768"/>
            <a:ext cx="5364088" cy="48320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400" b="1" dirty="0" smtClean="0">
                <a:latin typeface="Traditional Arabic" pitchFamily="18" charset="-78"/>
                <a:cs typeface="Traditional Arabic" pitchFamily="18" charset="-78"/>
              </a:rPr>
              <a:t>في صباح يوم جميل في تمام الساعة السابعة صباحاً نادت الأم على ابنتها سحر:</a:t>
            </a:r>
          </a:p>
          <a:p>
            <a:pPr algn="ctr"/>
            <a:r>
              <a:rPr lang="ar-SA" sz="4400" b="1" dirty="0" smtClean="0">
                <a:latin typeface="Traditional Arabic" pitchFamily="18" charset="-78"/>
                <a:cs typeface="Traditional Arabic" pitchFamily="18" charset="-78"/>
              </a:rPr>
              <a:t>سحر, سحر </a:t>
            </a:r>
            <a:r>
              <a:rPr lang="ar-SA" sz="4400" b="1" dirty="0" smtClean="0">
                <a:latin typeface="Traditional Arabic" pitchFamily="18" charset="-78"/>
                <a:cs typeface="Traditional Arabic" pitchFamily="18" charset="-78"/>
              </a:rPr>
              <a:t>هيّا </a:t>
            </a:r>
            <a:r>
              <a:rPr lang="ar-SA" sz="4400" b="1" dirty="0" smtClean="0">
                <a:latin typeface="Traditional Arabic" pitchFamily="18" charset="-78"/>
                <a:cs typeface="Traditional Arabic" pitchFamily="18" charset="-78"/>
              </a:rPr>
              <a:t>انهضي الى المدرسة الساعة السابعة الاَن انهضي وجهزي نفسك كي لا تتأخري .</a:t>
            </a:r>
            <a:endParaRPr lang="ar-SA" sz="4400" b="1" dirty="0">
              <a:latin typeface="Traditional Arabic" pitchFamily="18" charset="-78"/>
              <a:cs typeface="Traditional Arabic" pitchFamily="18" charset="-78"/>
            </a:endParaRPr>
          </a:p>
        </p:txBody>
      </p:sp>
      <p:pic>
        <p:nvPicPr>
          <p:cNvPr id="4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181472" y="553852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59182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Click="0" advTm="190">
        <p14:ripple/>
      </p:transition>
    </mc:Choice>
    <mc:Fallback>
      <p:transition spd="slow" advClick="0" advTm="19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866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3" y="-1"/>
            <a:ext cx="9144000" cy="684917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3275856" cy="685358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419872" y="548680"/>
            <a:ext cx="5256584" cy="378565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b="1" dirty="0" smtClean="0">
                <a:latin typeface="Traditional Arabic" pitchFamily="18" charset="-78"/>
                <a:cs typeface="Traditional Arabic" pitchFamily="18" charset="-78"/>
              </a:rPr>
              <a:t>لم تسمع سحر ما قالته لها أمها وبقيت في فراشها.</a:t>
            </a:r>
          </a:p>
          <a:p>
            <a:pPr algn="ctr"/>
            <a:r>
              <a:rPr lang="ar-SA" sz="4000" b="1" dirty="0" smtClean="0">
                <a:latin typeface="Traditional Arabic" pitchFamily="18" charset="-78"/>
                <a:cs typeface="Traditional Arabic" pitchFamily="18" charset="-78"/>
              </a:rPr>
              <a:t>تعجبت الأم </a:t>
            </a:r>
            <a:r>
              <a:rPr lang="ar-SA" sz="4000" b="1" dirty="0" smtClean="0">
                <a:latin typeface="Traditional Arabic" pitchFamily="18" charset="-78"/>
                <a:cs typeface="Traditional Arabic" pitchFamily="18" charset="-78"/>
              </a:rPr>
              <a:t>لتصرّف </a:t>
            </a:r>
            <a:r>
              <a:rPr lang="ar-SA" sz="4000" b="1" dirty="0" smtClean="0">
                <a:latin typeface="Traditional Arabic" pitchFamily="18" charset="-78"/>
                <a:cs typeface="Traditional Arabic" pitchFamily="18" charset="-78"/>
              </a:rPr>
              <a:t>سحر فذهبت لغرفتها لترى ما بها ....</a:t>
            </a:r>
          </a:p>
          <a:p>
            <a:pPr algn="ctr"/>
            <a:r>
              <a:rPr lang="ar-SA" sz="4000" b="1" dirty="0" smtClean="0">
                <a:latin typeface="Traditional Arabic" pitchFamily="18" charset="-78"/>
                <a:cs typeface="Traditional Arabic" pitchFamily="18" charset="-78"/>
              </a:rPr>
              <a:t>فتحت الأم  الغرفة واذا بها مستلقية على فراشها تسعل بصوت عالٍ . </a:t>
            </a:r>
          </a:p>
        </p:txBody>
      </p:sp>
      <p:pic>
        <p:nvPicPr>
          <p:cNvPr id="5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323528" y="5877272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4243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Tm="190">
        <p14:doors dir="vert"/>
      </p:transition>
    </mc:Choice>
    <mc:Fallback>
      <p:transition spd="slow" advTm="19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844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2040" y="0"/>
            <a:ext cx="4426008" cy="685358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067944" y="404664"/>
            <a:ext cx="4889085" cy="624786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b="1" dirty="0" smtClean="0">
                <a:latin typeface="Traditional Arabic" pitchFamily="18" charset="-78"/>
                <a:cs typeface="Traditional Arabic" pitchFamily="18" charset="-78"/>
              </a:rPr>
              <a:t>قالت الأم </a:t>
            </a:r>
            <a:r>
              <a:rPr lang="ar-SA" sz="4000" b="1" dirty="0" smtClean="0">
                <a:latin typeface="Traditional Arabic" pitchFamily="18" charset="-78"/>
                <a:cs typeface="Traditional Arabic" pitchFamily="18" charset="-78"/>
              </a:rPr>
              <a:t>: يا </a:t>
            </a:r>
            <a:r>
              <a:rPr lang="ar-SA" sz="4000" b="1" dirty="0" smtClean="0">
                <a:latin typeface="Traditional Arabic" pitchFamily="18" charset="-78"/>
                <a:cs typeface="Traditional Arabic" pitchFamily="18" charset="-78"/>
              </a:rPr>
              <a:t>الهي ما بك يا ابنتي العزيزة </a:t>
            </a:r>
            <a:r>
              <a:rPr lang="ar-SA" sz="4000" b="1" dirty="0" smtClean="0">
                <a:latin typeface="Traditional Arabic" pitchFamily="18" charset="-78"/>
                <a:cs typeface="Traditional Arabic" pitchFamily="18" charset="-78"/>
              </a:rPr>
              <a:t>؟</a:t>
            </a:r>
          </a:p>
          <a:p>
            <a:pPr algn="ctr"/>
            <a:r>
              <a:rPr lang="ar-SA" sz="4000" b="1" dirty="0" smtClean="0">
                <a:latin typeface="Traditional Arabic" pitchFamily="18" charset="-78"/>
                <a:cs typeface="Traditional Arabic" pitchFamily="18" charset="-78"/>
              </a:rPr>
              <a:t>ووضعت </a:t>
            </a:r>
            <a:r>
              <a:rPr lang="ar-SA" sz="4000" b="1" dirty="0" smtClean="0">
                <a:latin typeface="Traditional Arabic" pitchFamily="18" charset="-78"/>
                <a:cs typeface="Traditional Arabic" pitchFamily="18" charset="-78"/>
              </a:rPr>
              <a:t>يدها على جبينها واذا بها درجة حرارتها مرتفعة </a:t>
            </a:r>
            <a:r>
              <a:rPr lang="ar-SA" sz="4000" b="1" dirty="0" smtClean="0">
                <a:latin typeface="Traditional Arabic" pitchFamily="18" charset="-78"/>
                <a:cs typeface="Traditional Arabic" pitchFamily="18" charset="-78"/>
              </a:rPr>
              <a:t>.. </a:t>
            </a:r>
          </a:p>
          <a:p>
            <a:pPr algn="ctr"/>
            <a:r>
              <a:rPr lang="ar-SA" sz="4000" b="1" dirty="0" smtClean="0">
                <a:latin typeface="Traditional Arabic" pitchFamily="18" charset="-78"/>
                <a:cs typeface="Traditional Arabic" pitchFamily="18" charset="-78"/>
              </a:rPr>
              <a:t>فاِتصلت </a:t>
            </a:r>
            <a:r>
              <a:rPr lang="ar-SA" sz="4000" b="1" dirty="0" smtClean="0">
                <a:latin typeface="Traditional Arabic" pitchFamily="18" charset="-78"/>
                <a:cs typeface="Traditional Arabic" pitchFamily="18" charset="-78"/>
              </a:rPr>
              <a:t>بالطبيب وقال لها ساَتي على الفور.</a:t>
            </a:r>
          </a:p>
          <a:p>
            <a:pPr algn="ctr"/>
            <a:r>
              <a:rPr lang="ar-SA" sz="4000" b="1" dirty="0" smtClean="0">
                <a:latin typeface="Traditional Arabic" pitchFamily="18" charset="-78"/>
                <a:cs typeface="Traditional Arabic" pitchFamily="18" charset="-78"/>
              </a:rPr>
              <a:t>عندما أتى الطبيب وقام بفحصها, طلب منها أن تلازم الفراش ثلاثة أيام حتى تشفى </a:t>
            </a:r>
            <a:r>
              <a:rPr lang="ar-SA" sz="4000" b="1" dirty="0" smtClean="0">
                <a:latin typeface="Traditional Arabic" pitchFamily="18" charset="-78"/>
                <a:cs typeface="Traditional Arabic" pitchFamily="18" charset="-78"/>
              </a:rPr>
              <a:t>وأن </a:t>
            </a:r>
            <a:r>
              <a:rPr lang="ar-SA" sz="4000" b="1" dirty="0" smtClean="0">
                <a:latin typeface="Traditional Arabic" pitchFamily="18" charset="-78"/>
                <a:cs typeface="Traditional Arabic" pitchFamily="18" charset="-78"/>
              </a:rPr>
              <a:t>تشرب الدواء بالتزام.</a:t>
            </a:r>
            <a:endParaRPr lang="ar-SA" sz="4000" b="1" dirty="0">
              <a:latin typeface="Traditional Arabic" pitchFamily="18" charset="-78"/>
              <a:cs typeface="Traditional Arabic" pitchFamily="18" charset="-78"/>
            </a:endParaRPr>
          </a:p>
        </p:txBody>
      </p:sp>
      <p:pic>
        <p:nvPicPr>
          <p:cNvPr id="2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162760" y="5427375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91305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Tm="250">
        <p14:shred/>
      </p:transition>
    </mc:Choice>
    <mc:Fallback>
      <p:transition spd="slow" advTm="25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4329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13" y="0"/>
            <a:ext cx="3693391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336256" y="305068"/>
            <a:ext cx="4680520" cy="624786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b="1" dirty="0" smtClean="0">
                <a:latin typeface="Traditional Arabic" pitchFamily="18" charset="-78"/>
                <a:cs typeface="Traditional Arabic" pitchFamily="18" charset="-78"/>
              </a:rPr>
              <a:t>وفي </a:t>
            </a:r>
            <a:r>
              <a:rPr lang="ar-SA" sz="4000" b="1" dirty="0" smtClean="0">
                <a:latin typeface="Traditional Arabic" pitchFamily="18" charset="-78"/>
                <a:cs typeface="Traditional Arabic" pitchFamily="18" charset="-78"/>
              </a:rPr>
              <a:t>اليوم الثالث قامت المربية وطلاب الصف بزيارتها للاطمئنان على حالها </a:t>
            </a:r>
            <a:r>
              <a:rPr lang="ar-SA" sz="4000" b="1" dirty="0" smtClean="0">
                <a:latin typeface="Traditional Arabic" pitchFamily="18" charset="-78"/>
                <a:cs typeface="Traditional Arabic" pitchFamily="18" charset="-78"/>
              </a:rPr>
              <a:t>ومعرفة سبب تغيّبها </a:t>
            </a:r>
            <a:r>
              <a:rPr lang="ar-SA" sz="4000" b="1" dirty="0" smtClean="0">
                <a:latin typeface="Traditional Arabic" pitchFamily="18" charset="-78"/>
                <a:cs typeface="Traditional Arabic" pitchFamily="18" charset="-78"/>
              </a:rPr>
              <a:t>عن الدوام المدرسي . فرحت سحر لزيارتهم لها .... وهناك سألوها عن سبب مرضها فأجابت أنها مريضة </a:t>
            </a:r>
          </a:p>
          <a:p>
            <a:pPr algn="ctr"/>
            <a:r>
              <a:rPr lang="ar-SA" sz="4000" b="1" dirty="0" smtClean="0">
                <a:latin typeface="Traditional Arabic" pitchFamily="18" charset="-78"/>
                <a:cs typeface="Traditional Arabic" pitchFamily="18" charset="-78"/>
              </a:rPr>
              <a:t>« بالتهاب الحلق» فسأل الطلاب </a:t>
            </a:r>
            <a:r>
              <a:rPr lang="ar-SA" sz="4000" b="1" dirty="0" smtClean="0">
                <a:latin typeface="Traditional Arabic" pitchFamily="18" charset="-78"/>
                <a:cs typeface="Traditional Arabic" pitchFamily="18" charset="-78"/>
              </a:rPr>
              <a:t>معلّمتهم </a:t>
            </a:r>
            <a:r>
              <a:rPr lang="ar-SA" sz="4000" b="1" dirty="0" smtClean="0">
                <a:latin typeface="Traditional Arabic" pitchFamily="18" charset="-78"/>
                <a:cs typeface="Traditional Arabic" pitchFamily="18" charset="-78"/>
              </a:rPr>
              <a:t>ما هو هذا المرض؟</a:t>
            </a:r>
            <a:endParaRPr lang="ar-SA" sz="4000" b="1" dirty="0">
              <a:latin typeface="Traditional Arabic" pitchFamily="18" charset="-78"/>
              <a:cs typeface="Traditional Arabic" pitchFamily="18" charset="-78"/>
            </a:endParaRPr>
          </a:p>
        </p:txBody>
      </p:sp>
      <p:pic>
        <p:nvPicPr>
          <p:cNvPr id="5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179512" y="5943332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66381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479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159</Words>
  <Application>Microsoft Office PowerPoint</Application>
  <PresentationFormat>On-screen Show (4:3)</PresentationFormat>
  <Paragraphs>12</Paragraphs>
  <Slides>5</Slides>
  <Notes>0</Notes>
  <HiddenSlides>0</HiddenSlides>
  <MMClips>5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11</cp:revision>
  <dcterms:created xsi:type="dcterms:W3CDTF">2013-04-16T12:46:01Z</dcterms:created>
  <dcterms:modified xsi:type="dcterms:W3CDTF">2013-04-16T14:52:35Z</dcterms:modified>
</cp:coreProperties>
</file>