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903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939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179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602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725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577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358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061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631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112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6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AE25-4019-4C5A-B982-2F33869C7B26}" type="datetimeFigureOut">
              <a:rPr lang="ar-SA" smtClean="0"/>
              <a:t>06/06/34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C752-572A-443A-B0DF-49872C7A4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68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2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0"/>
            <a:ext cx="9149892" cy="68535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163889">
            <a:off x="917433" y="2070470"/>
            <a:ext cx="36004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000" i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زيارة سحر </a:t>
            </a:r>
            <a:endParaRPr lang="ar-SA" sz="8000" i="1" dirty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92833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5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40">
        <p14:vortex/>
      </p:transition>
    </mc:Choice>
    <mc:Fallback>
      <p:transition spd="slow" advClick="0" advTm="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" y="0"/>
            <a:ext cx="356305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3888" y="1340768"/>
            <a:ext cx="5364088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في صباح يوم جميل في تمام الساعة السابعة صباحاً نادت الأم على ابنتها سحر:</a:t>
            </a:r>
          </a:p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سحر, سحر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هيّا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انهضي الى المدرسة الساعة السابعة الاَن انهضي وجهزي نفسك كي لا تتأخري .</a:t>
            </a:r>
            <a:endParaRPr lang="ar-SA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81472" y="55385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1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90">
        <p14:ripple/>
      </p:transition>
    </mc:Choice>
    <mc:Fallback>
      <p:transition spd="slow" advClick="0" advTm="1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" y="-1"/>
            <a:ext cx="9144000" cy="68491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275856" cy="6853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9872" y="548680"/>
            <a:ext cx="525658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لم تسمع سحر ما قالته لها أمها وبقيت في فراشها.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تعجبت الأم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لتصرّف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سحر فذهبت لغرفتها لترى ما بها ....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فتحت الأم  الغرفة واذا بها مستلقية على فراشها تسعل بصوت عالٍ . 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23528" y="58772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90">
        <p14:doors dir="vert"/>
      </p:transition>
    </mc:Choice>
    <mc:Fallback>
      <p:transition spd="slow" advTm="1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040" y="0"/>
            <a:ext cx="4426008" cy="68535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7944" y="404664"/>
            <a:ext cx="4889085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قالت الأم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: يا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الهي ما بك يا ابنتي العزيزة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؟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ووضعت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يدها على جبينها واذا بها درجة حرارتها مرتفعة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.. 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فاِتصلت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بالطبيب وقال لها ساَتي على الفور.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عندما أتى الطبيب وقام بفحصها, طلب منها أن تلازم الفراش ثلاثة أيام حتى تشفى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وأن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تشرب الدواء بالتزام.</a:t>
            </a:r>
            <a:endParaRPr lang="ar-SA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62760" y="54273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3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">
        <p14:shred/>
      </p:transition>
    </mc:Choice>
    <mc:Fallback>
      <p:transition spd="slow" advTm="2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2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3" y="0"/>
            <a:ext cx="369339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6256" y="305068"/>
            <a:ext cx="468052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وفي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اليوم الثالث قامت المربية وطلاب الصف بزيارتها للاطمئنان على حالها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ومعرفة سبب تغيّبها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عن الدوام المدرسي . فرحت سحر لزيارتهم لها .... وهناك سألوها عن سبب مرضها فأجابت أنها مريضة 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« بالتهاب الحلق» فسأل الطلاب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معلّمتهم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ما هو هذا المرض؟</a:t>
            </a:r>
            <a:endParaRPr lang="ar-SA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79512" y="59433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3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159</Words>
  <Application>Microsoft Office PowerPoint</Application>
  <PresentationFormat>On-screen Show (4:3)</PresentationFormat>
  <Paragraphs>12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11</cp:revision>
  <dcterms:created xsi:type="dcterms:W3CDTF">2013-04-16T12:46:01Z</dcterms:created>
  <dcterms:modified xsi:type="dcterms:W3CDTF">2013-04-16T14:52:35Z</dcterms:modified>
</cp:coreProperties>
</file>