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6"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5BFA0EA4-4EF7-4FE6-BDB2-823F498CE705}" type="datetimeFigureOut">
              <a:rPr lang="ar-SA" smtClean="0"/>
              <a:t>14/06/34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92891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5BFA0EA4-4EF7-4FE6-BDB2-823F498CE705}" type="datetimeFigureOut">
              <a:rPr lang="ar-SA" smtClean="0"/>
              <a:t>14/06/34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3535474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5BFA0EA4-4EF7-4FE6-BDB2-823F498CE705}" type="datetimeFigureOut">
              <a:rPr lang="ar-SA" smtClean="0"/>
              <a:t>14/06/34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393664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5BFA0EA4-4EF7-4FE6-BDB2-823F498CE705}" type="datetimeFigureOut">
              <a:rPr lang="ar-SA" smtClean="0"/>
              <a:t>14/06/34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162810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FA0EA4-4EF7-4FE6-BDB2-823F498CE705}" type="datetimeFigureOut">
              <a:rPr lang="ar-SA" smtClean="0"/>
              <a:t>14/06/34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211651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5BFA0EA4-4EF7-4FE6-BDB2-823F498CE705}" type="datetimeFigureOut">
              <a:rPr lang="ar-SA" smtClean="0"/>
              <a:t>14/06/34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230182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5BFA0EA4-4EF7-4FE6-BDB2-823F498CE705}" type="datetimeFigureOut">
              <a:rPr lang="ar-SA" smtClean="0"/>
              <a:t>14/06/34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357144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5BFA0EA4-4EF7-4FE6-BDB2-823F498CE705}" type="datetimeFigureOut">
              <a:rPr lang="ar-SA" smtClean="0"/>
              <a:t>14/06/34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121585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A0EA4-4EF7-4FE6-BDB2-823F498CE705}" type="datetimeFigureOut">
              <a:rPr lang="ar-SA" smtClean="0"/>
              <a:t>14/06/34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92644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A0EA4-4EF7-4FE6-BDB2-823F498CE705}" type="datetimeFigureOut">
              <a:rPr lang="ar-SA" smtClean="0"/>
              <a:t>14/06/34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136451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A0EA4-4EF7-4FE6-BDB2-823F498CE705}" type="datetimeFigureOut">
              <a:rPr lang="ar-SA" smtClean="0"/>
              <a:t>14/06/34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44B0DC4-73D2-4FBF-A55E-0183AF084D8A}" type="slidenum">
              <a:rPr lang="ar-SA" smtClean="0"/>
              <a:t>‹#›</a:t>
            </a:fld>
            <a:endParaRPr lang="ar-SA"/>
          </a:p>
        </p:txBody>
      </p:sp>
    </p:spTree>
    <p:extLst>
      <p:ext uri="{BB962C8B-B14F-4D97-AF65-F5344CB8AC3E}">
        <p14:creationId xmlns:p14="http://schemas.microsoft.com/office/powerpoint/2010/main" val="594854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BFA0EA4-4EF7-4FE6-BDB2-823F498CE705}" type="datetimeFigureOut">
              <a:rPr lang="ar-SA" smtClean="0"/>
              <a:t>14/06/34</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44B0DC4-73D2-4FBF-A55E-0183AF084D8A}" type="slidenum">
              <a:rPr lang="ar-SA" smtClean="0"/>
              <a:t>‹#›</a:t>
            </a:fld>
            <a:endParaRPr lang="ar-SA"/>
          </a:p>
        </p:txBody>
      </p:sp>
    </p:spTree>
    <p:extLst>
      <p:ext uri="{BB962C8B-B14F-4D97-AF65-F5344CB8AC3E}">
        <p14:creationId xmlns:p14="http://schemas.microsoft.com/office/powerpoint/2010/main" val="210755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24744"/>
            <a:ext cx="7772400" cy="1470025"/>
          </a:xfrm>
        </p:spPr>
        <p:style>
          <a:lnRef idx="2">
            <a:schemeClr val="accent2"/>
          </a:lnRef>
          <a:fillRef idx="1">
            <a:schemeClr val="lt1"/>
          </a:fillRef>
          <a:effectRef idx="0">
            <a:schemeClr val="accent2"/>
          </a:effectRef>
          <a:fontRef idx="minor">
            <a:schemeClr val="dk1"/>
          </a:fontRef>
        </p:style>
        <p:txBody>
          <a:bodyPr/>
          <a:lstStyle/>
          <a:p>
            <a:r>
              <a:rPr lang="ar-SA" dirty="0" smtClean="0"/>
              <a:t>أمراض الجهاز التنفسي </a:t>
            </a:r>
            <a:endParaRPr lang="ar-S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284984"/>
            <a:ext cx="4392488" cy="216024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96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92696"/>
            <a:ext cx="7772400" cy="5430465"/>
          </a:xfrm>
        </p:spPr>
        <p:style>
          <a:lnRef idx="2">
            <a:schemeClr val="accent2"/>
          </a:lnRef>
          <a:fillRef idx="1">
            <a:schemeClr val="lt1"/>
          </a:fillRef>
          <a:effectRef idx="0">
            <a:schemeClr val="accent2"/>
          </a:effectRef>
          <a:fontRef idx="minor">
            <a:schemeClr val="dk1"/>
          </a:fontRef>
        </p:style>
        <p:txBody>
          <a:bodyPr>
            <a:noAutofit/>
          </a:bodyPr>
          <a:lstStyle/>
          <a:p>
            <a:r>
              <a:rPr lang="ar-SA" sz="2800" b="1" dirty="0" smtClean="0">
                <a:latin typeface="Traditional Arabic" pitchFamily="18" charset="-78"/>
                <a:cs typeface="Traditional Arabic" pitchFamily="18" charset="-78"/>
              </a:rPr>
              <a:t>لنكن أصحاء:</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عندما نستنشق هواء إلى داخل جسمنا تدخل مع الغازات التي في الهواء مركبات أخرى مثل جراثيم, فيروسات, جسيمات غبار ودخان..... قد تضر هذه المركبات بعمل جهاز التنفس </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عندما تدخل مسببات الأمراض مثل الجراثيم والفيروسات إلى جهاز التنفس تسبب أمراضاً لجهاز التنفس مثل التهاب الحلق, التهاب الشعب والتهاب الرئتين وهي غالباً أمراضاً معدية.</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يقاوم جسمنا أمراض جهاز التنفس بعدة طرق: السعال والرشح يبعدان الجراثيم والفيروسات إلى خارج الجسم, ارتفاع درجة حرارة الجسم تساعد الجسم بمقاومة مسببات المرض وتؤذي الجراثيم والفيروسات.</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a:r>
            <a:br>
              <a:rPr lang="ar-SA" sz="2800" b="1" dirty="0" smtClean="0">
                <a:latin typeface="Traditional Arabic" pitchFamily="18" charset="-78"/>
                <a:cs typeface="Traditional Arabic" pitchFamily="18" charset="-78"/>
              </a:rPr>
            </a:br>
            <a:endParaRPr lang="ar-SA" sz="48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4073065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Words>
  <Application>Microsoft Office PowerPoint</Application>
  <PresentationFormat>On-screen Show (4:3)</PresentationFormat>
  <Paragraphs>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أمراض الجهاز التنفسي </vt:lpstr>
      <vt:lpstr>لنكن أصحاء: عندما نستنشق هواء إلى داخل جسمنا تدخل مع الغازات التي في الهواء مركبات أخرى مثل جراثيم, فيروسات, جسيمات غبار ودخان..... قد تضر هذه المركبات بعمل جهاز التنفس  عندما تدخل مسببات الأمراض مثل الجراثيم والفيروسات إلى جهاز التنفس تسبب أمراضاً لجهاز التنفس مثل التهاب الحلق, التهاب الشعب والتهاب الرئتين وهي غالباً أمراضاً معدية. يقاوم جسمنا أمراض جهاز التنفس بعدة طرق: السعال والرشح يبعدان الجراثيم والفيروسات إلى خارج الجسم, ارتفاع درجة حرارة الجسم تساعد الجسم بمقاومة مسببات المرض وتؤذي الجراثيم والفيروسات.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أمراض الجهاز التنفسي </dc:title>
  <dc:creator>hp</dc:creator>
  <cp:lastModifiedBy>hp</cp:lastModifiedBy>
  <cp:revision>1</cp:revision>
  <dcterms:created xsi:type="dcterms:W3CDTF">2013-04-24T18:50:35Z</dcterms:created>
  <dcterms:modified xsi:type="dcterms:W3CDTF">2013-04-24T18:54:07Z</dcterms:modified>
</cp:coreProperties>
</file>