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1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83F7B09-8126-4904-901E-1A2A9808C6FE}" type="datetimeFigureOut">
              <a:rPr lang="ar-SA" smtClean="0"/>
              <a:t>10/06/34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208B1E1-3905-4BF9-A52B-683DCE6DF4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8197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8B1E1-3905-4BF9-A52B-683DCE6DF492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1062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8497-8DE5-4DDA-8D25-8931DCA2C373}" type="datetimeFigureOut">
              <a:rPr lang="ar-SA" smtClean="0"/>
              <a:t>10/06/34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1B27-DB3F-4F14-A399-0253C5D4E8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4630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8497-8DE5-4DDA-8D25-8931DCA2C373}" type="datetimeFigureOut">
              <a:rPr lang="ar-SA" smtClean="0"/>
              <a:t>10/06/34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1B27-DB3F-4F14-A399-0253C5D4E8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942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8497-8DE5-4DDA-8D25-8931DCA2C373}" type="datetimeFigureOut">
              <a:rPr lang="ar-SA" smtClean="0"/>
              <a:t>10/06/34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1B27-DB3F-4F14-A399-0253C5D4E8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3541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8497-8DE5-4DDA-8D25-8931DCA2C373}" type="datetimeFigureOut">
              <a:rPr lang="ar-SA" smtClean="0"/>
              <a:t>10/06/34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1B27-DB3F-4F14-A399-0253C5D4E8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0690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8497-8DE5-4DDA-8D25-8931DCA2C373}" type="datetimeFigureOut">
              <a:rPr lang="ar-SA" smtClean="0"/>
              <a:t>10/06/34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1B27-DB3F-4F14-A399-0253C5D4E8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822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8497-8DE5-4DDA-8D25-8931DCA2C373}" type="datetimeFigureOut">
              <a:rPr lang="ar-SA" smtClean="0"/>
              <a:t>10/06/34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1B27-DB3F-4F14-A399-0253C5D4E8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5608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8497-8DE5-4DDA-8D25-8931DCA2C373}" type="datetimeFigureOut">
              <a:rPr lang="ar-SA" smtClean="0"/>
              <a:t>10/06/34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1B27-DB3F-4F14-A399-0253C5D4E8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2749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8497-8DE5-4DDA-8D25-8931DCA2C373}" type="datetimeFigureOut">
              <a:rPr lang="ar-SA" smtClean="0"/>
              <a:t>10/06/34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1B27-DB3F-4F14-A399-0253C5D4E8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7125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8497-8DE5-4DDA-8D25-8931DCA2C373}" type="datetimeFigureOut">
              <a:rPr lang="ar-SA" smtClean="0"/>
              <a:t>10/06/34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1B27-DB3F-4F14-A399-0253C5D4E8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2509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8497-8DE5-4DDA-8D25-8931DCA2C373}" type="datetimeFigureOut">
              <a:rPr lang="ar-SA" smtClean="0"/>
              <a:t>10/06/34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1B27-DB3F-4F14-A399-0253C5D4E8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8779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8497-8DE5-4DDA-8D25-8931DCA2C373}" type="datetimeFigureOut">
              <a:rPr lang="ar-SA" smtClean="0"/>
              <a:t>10/06/34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1B27-DB3F-4F14-A399-0253C5D4E8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1528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B8497-8DE5-4DDA-8D25-8931DCA2C373}" type="datetimeFigureOut">
              <a:rPr lang="ar-SA" smtClean="0"/>
              <a:t>10/06/34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61B27-DB3F-4F14-A399-0253C5D4E8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3963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teb.com/respiratory/diseases/%D8%A7%D9%84%D8%A7%D9%84%D8%AA%D9%87%D8%A7%D8%A8-%D8%A7%D9%84%D8%B1%D8%A6%D9%88%D9%8A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9556128">
            <a:off x="371173" y="2567861"/>
            <a:ext cx="511256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/>
              <a:t>مرحبا بكم يا طلابي الأعزاء </a:t>
            </a:r>
            <a:endParaRPr lang="ar-SA" sz="4000" b="1" dirty="0"/>
          </a:p>
        </p:txBody>
      </p:sp>
    </p:spTree>
    <p:extLst>
      <p:ext uri="{BB962C8B-B14F-4D97-AF65-F5344CB8AC3E}">
        <p14:creationId xmlns:p14="http://schemas.microsoft.com/office/powerpoint/2010/main" val="94449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59632" y="404664"/>
            <a:ext cx="6984776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تعليمات المهمة :</a:t>
            </a:r>
          </a:p>
          <a:p>
            <a:endParaRPr lang="ar-SA" sz="3200" dirty="0">
              <a:latin typeface="Traditional Arabic" pitchFamily="18" charset="-78"/>
              <a:cs typeface="Traditional Arabic" pitchFamily="18" charset="-78"/>
            </a:endParaRPr>
          </a:p>
          <a:p>
            <a:pPr marL="285750" indent="-285750">
              <a:buFont typeface="Arial" charset="0"/>
              <a:buChar char="•"/>
            </a:pP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عليك الضغط على الرابط التالي :</a:t>
            </a:r>
          </a:p>
          <a:p>
            <a:r>
              <a:rPr lang="ar-SA" sz="3200" dirty="0" smtClean="0">
                <a:latin typeface="Traditional Arabic" pitchFamily="18" charset="-78"/>
                <a:cs typeface="Traditional Arabic" pitchFamily="18" charset="-78"/>
                <a:hlinkClick r:id="rId3"/>
              </a:rPr>
              <a:t>الرابط</a:t>
            </a:r>
            <a:endParaRPr lang="ar-SA" sz="32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285750" indent="-285750">
              <a:buFont typeface="Arial" charset="0"/>
              <a:buChar char="•"/>
            </a:pP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سيدخلك الرابط الى موقع في الموقع ستجد شرح عن أحدى الأمراض التي تصيب الجهاز التنفسي .</a:t>
            </a:r>
          </a:p>
          <a:p>
            <a:pPr marL="285750" indent="-285750">
              <a:buFont typeface="Arial" charset="0"/>
              <a:buChar char="•"/>
            </a:pP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قم بالقراءة عن المرض ( اسم المرض, أي عضو يصيب, ما هي أعراضة , وكيف يمكن معالجته) وسجل هذه المعطيات في ورقة العمل المعطى.</a:t>
            </a:r>
            <a:endParaRPr lang="ar-SA" sz="32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339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60</Words>
  <Application>Microsoft Office PowerPoint</Application>
  <PresentationFormat>On-screen Show (4:3)</PresentationFormat>
  <Paragraphs>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4</cp:revision>
  <dcterms:created xsi:type="dcterms:W3CDTF">2013-04-16T17:02:21Z</dcterms:created>
  <dcterms:modified xsi:type="dcterms:W3CDTF">2013-04-20T18:40:05Z</dcterms:modified>
</cp:coreProperties>
</file>