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D2A3-B78B-4A20-ABF8-1118857B8B5E}" type="datetimeFigureOut">
              <a:rPr lang="ar-SA" smtClean="0"/>
              <a:t>20/04/1434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B1261-343B-4B84-9C6B-AAFD02DC2A6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win7208\Videos\&#1514;&#1494;&#1499;&#1493;&#1512;&#1514;.m4a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era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-304800"/>
            <a:ext cx="7010400" cy="5376542"/>
          </a:xfrm>
          <a:prstGeom prst="rect">
            <a:avLst/>
          </a:prstGeom>
        </p:spPr>
      </p:pic>
      <p:pic>
        <p:nvPicPr>
          <p:cNvPr id="7" name="Picture 6" descr="i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648200"/>
            <a:ext cx="2209800" cy="2209800"/>
          </a:xfrm>
          <a:prstGeom prst="rect">
            <a:avLst/>
          </a:prstGeom>
        </p:spPr>
      </p:pic>
      <p:pic>
        <p:nvPicPr>
          <p:cNvPr id="9" name="Picture 8" descr="i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2800" y="0"/>
            <a:ext cx="1981200" cy="1828800"/>
          </a:xfrm>
          <a:prstGeom prst="rect">
            <a:avLst/>
          </a:prstGeom>
        </p:spPr>
      </p:pic>
      <p:pic>
        <p:nvPicPr>
          <p:cNvPr id="10" name="Picture 9" descr="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6600" y="4800600"/>
            <a:ext cx="2971800" cy="2057400"/>
          </a:xfrm>
          <a:prstGeom prst="rect">
            <a:avLst/>
          </a:prstGeom>
        </p:spPr>
      </p:pic>
      <p:pic>
        <p:nvPicPr>
          <p:cNvPr id="12" name="תזכורת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5334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win7208</dc:creator>
  <cp:lastModifiedBy>win7208</cp:lastModifiedBy>
  <cp:revision>2</cp:revision>
  <dcterms:created xsi:type="dcterms:W3CDTF">2013-03-02T09:01:24Z</dcterms:created>
  <dcterms:modified xsi:type="dcterms:W3CDTF">2013-03-02T09:18:47Z</dcterms:modified>
</cp:coreProperties>
</file>