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3" r:id="rId6"/>
    <p:sldId id="262" r:id="rId7"/>
    <p:sldId id="261" r:id="rId8"/>
    <p:sldId id="264" r:id="rId9"/>
    <p:sldId id="259" r:id="rId10"/>
    <p:sldId id="265" r:id="rId11"/>
    <p:sldId id="271" r:id="rId12"/>
    <p:sldId id="273" r:id="rId13"/>
    <p:sldId id="266" r:id="rId14"/>
    <p:sldId id="267" r:id="rId15"/>
    <p:sldId id="268" r:id="rId16"/>
    <p:sldId id="270" r:id="rId17"/>
    <p:sldId id="272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55044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8205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16851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2006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7717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41112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15027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689271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7276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75720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65795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04CE9-4859-4582-8D76-A1E1F875FA3E}" type="datetimeFigureOut">
              <a:rPr lang="he-IL" smtClean="0"/>
              <a:pPr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6D054-653C-4A36-A090-09E3DA26018C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51877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entrnetsati/asal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feature=player_embedded&amp;v=xInp2pVtqL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Hu0OkllXV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997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82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أسئــلة للقصّة !!</a:t>
            </a:r>
            <a:endParaRPr lang="he-IL" sz="7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517232"/>
            <a:ext cx="8568952" cy="1036712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sites.google.com/site/entrnetsati/asala</a:t>
            </a:r>
            <a:endParaRPr lang="ar-SA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2774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 smtClean="0"/>
              <a:t>الإبحــــار الآمــن في الإنترنت </a:t>
            </a:r>
            <a:endParaRPr lang="he-IL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إن استعمال الانترنت أصبح جزءا </a:t>
            </a:r>
            <a:r>
              <a:rPr lang="ar-SA" b="1">
                <a:latin typeface="Traditional Arabic" pitchFamily="18" charset="-78"/>
                <a:cs typeface="Traditional Arabic" pitchFamily="18" charset="-78"/>
              </a:rPr>
              <a:t>لا </a:t>
            </a:r>
            <a:r>
              <a:rPr lang="ar-SA" b="1" smtClean="0">
                <a:latin typeface="Traditional Arabic" pitchFamily="18" charset="-78"/>
                <a:cs typeface="Traditional Arabic" pitchFamily="18" charset="-78"/>
              </a:rPr>
              <a:t>يتجزأ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من حیاتنا الیومیة , إن كان في المجال التعلیمي والعملي . وللأسف بالرغم من غزارة المعلومات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وكثافتها تكمن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خطورة في استخدامھا , تبدأ من مشاكل في حمایة المعلومات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وحفظها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مثل تسرب فیروس أو البرامج العادیة ,عبر برید القمامة (برید یحمل فیروس ) , التدخل في خصوصیات الآخرین , كشف مباشر لبرامج غیر جدیرة , إدمان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وغیرها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 .</a:t>
            </a:r>
          </a:p>
          <a:p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إن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الهدف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من إقامة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هذا اليوم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یكمن في رفع مستوى الوعي في الإبحار الآمن في الشبكة ,واستخدام محتكم للحسنات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الهائلة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في شبكة الانترنت مع تنمیة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وفهم وإدراك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مواضع الخطر , المحافظة على القوانین وعلى خصوصیة حقوق الإنتاج .</a:t>
            </a:r>
          </a:p>
          <a:p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الانترنت قد یكون عالما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مدهشاً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وجمیلا للأطفال . یمكن بواسطته التعلم , التمتع والتسلیة ,التحدث مع أصدقاء من نفس المدرسة , لكن من ناحیة أخرى یجب أن لا ننسى مدى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خطورتها على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الأولاد , لذلك قبل الإبحار في الشبكة وجب تحدید قوانین متفقة بین الطرفین .</a:t>
            </a:r>
          </a:p>
          <a:p>
            <a:endParaRPr lang="he-IL" b="1" dirty="0">
              <a:latin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19508876">
            <a:off x="246648" y="871633"/>
            <a:ext cx="4618856" cy="676672"/>
          </a:xfrm>
        </p:spPr>
        <p:txBody>
          <a:bodyPr>
            <a:noAutofit/>
          </a:bodyPr>
          <a:lstStyle/>
          <a:p>
            <a:pPr algn="ctr"/>
            <a:r>
              <a:rPr lang="ar-SA" sz="9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لِــمــاذا الإنترنت في التعليــم  ؟</a:t>
            </a:r>
            <a:endParaRPr lang="he-IL" sz="96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9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784940">
            <a:off x="-638873" y="675591"/>
            <a:ext cx="5672493" cy="1143000"/>
          </a:xfrm>
        </p:spPr>
        <p:txBody>
          <a:bodyPr>
            <a:noAutofit/>
          </a:bodyPr>
          <a:lstStyle/>
          <a:p>
            <a:r>
              <a:rPr lang="ar-SA" sz="7200" b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حسنات الإنترنت</a:t>
            </a:r>
            <a:endParaRPr lang="he-IL" sz="7200" b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1340768"/>
            <a:ext cx="5131610" cy="136124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149" y="3068959"/>
            <a:ext cx="5472609" cy="140037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4939" y="4869160"/>
            <a:ext cx="5419642" cy="140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83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32656"/>
            <a:ext cx="5310650" cy="163852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3" y="2492896"/>
            <a:ext cx="6052480" cy="1914795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946" y="4797152"/>
            <a:ext cx="5620535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0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546" y="620688"/>
            <a:ext cx="8229600" cy="1143000"/>
          </a:xfrm>
        </p:spPr>
        <p:txBody>
          <a:bodyPr>
            <a:noAutofit/>
          </a:bodyPr>
          <a:lstStyle/>
          <a:p>
            <a:r>
              <a:rPr lang="ar-SA" sz="7200" b="1" u="sng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الإنترنت ....</a:t>
            </a:r>
            <a:endParaRPr lang="he-IL" sz="7200" b="1" u="sng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Action Button: Movie 3">
            <a:hlinkClick r:id="rId3" highlightClick="1"/>
          </p:cNvPr>
          <p:cNvSpPr/>
          <p:nvPr/>
        </p:nvSpPr>
        <p:spPr>
          <a:xfrm>
            <a:off x="2915816" y="2988758"/>
            <a:ext cx="3215061" cy="1744577"/>
          </a:xfrm>
          <a:prstGeom prst="actionButtonMov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8329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ar-SA" sz="6000" b="1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~ وَصــايــا الإنترنت الآمن ~</a:t>
            </a:r>
            <a:endParaRPr lang="he-IL" sz="6000" b="1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Action Button: Movie 3">
            <a:hlinkClick r:id="rId3" highlightClick="1"/>
          </p:cNvPr>
          <p:cNvSpPr/>
          <p:nvPr/>
        </p:nvSpPr>
        <p:spPr>
          <a:xfrm>
            <a:off x="2843808" y="3429000"/>
            <a:ext cx="3816424" cy="136815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52261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23728" y="6237312"/>
            <a:ext cx="7128792" cy="620688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6605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832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4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65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2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791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7744" y="6381328"/>
            <a:ext cx="6876255" cy="497803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36984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4944" y="0"/>
            <a:ext cx="9158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72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63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32240" y="6309320"/>
            <a:ext cx="2411759" cy="548680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3565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</Words>
  <Application>Microsoft Office PowerPoint</Application>
  <PresentationFormat>‫הצגה על המסך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18" baseType="lpstr">
      <vt:lpstr>Office Theme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أسئــلة للقصّة !!</vt:lpstr>
      <vt:lpstr>الإبحــــار الآمــن في الإنترنت </vt:lpstr>
      <vt:lpstr>שקופית 13</vt:lpstr>
      <vt:lpstr>حسنات الإنترنت</vt:lpstr>
      <vt:lpstr>שקופית 15</vt:lpstr>
      <vt:lpstr>الإنترنت ....</vt:lpstr>
      <vt:lpstr>~ وَصــايــا الإنترنت الآمن ~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a1</dc:creator>
  <cp:lastModifiedBy>admin</cp:lastModifiedBy>
  <cp:revision>10</cp:revision>
  <dcterms:created xsi:type="dcterms:W3CDTF">2013-01-19T17:27:34Z</dcterms:created>
  <dcterms:modified xsi:type="dcterms:W3CDTF">2013-01-20T07:40:54Z</dcterms:modified>
</cp:coreProperties>
</file>