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32"/>
  </p:notesMasterIdLst>
  <p:sldIdLst>
    <p:sldId id="256" r:id="rId2"/>
    <p:sldId id="257" r:id="rId3"/>
    <p:sldId id="259" r:id="rId4"/>
    <p:sldId id="258" r:id="rId5"/>
    <p:sldId id="277" r:id="rId6"/>
    <p:sldId id="260" r:id="rId7"/>
    <p:sldId id="262" r:id="rId8"/>
    <p:sldId id="266" r:id="rId9"/>
    <p:sldId id="265" r:id="rId10"/>
    <p:sldId id="279" r:id="rId11"/>
    <p:sldId id="281" r:id="rId12"/>
    <p:sldId id="264" r:id="rId13"/>
    <p:sldId id="263" r:id="rId14"/>
    <p:sldId id="267" r:id="rId15"/>
    <p:sldId id="285" r:id="rId16"/>
    <p:sldId id="275" r:id="rId17"/>
    <p:sldId id="286" r:id="rId18"/>
    <p:sldId id="274" r:id="rId19"/>
    <p:sldId id="273" r:id="rId20"/>
    <p:sldId id="272" r:id="rId21"/>
    <p:sldId id="271" r:id="rId22"/>
    <p:sldId id="269" r:id="rId23"/>
    <p:sldId id="287" r:id="rId24"/>
    <p:sldId id="284" r:id="rId25"/>
    <p:sldId id="270" r:id="rId26"/>
    <p:sldId id="288" r:id="rId27"/>
    <p:sldId id="290" r:id="rId28"/>
    <p:sldId id="292" r:id="rId29"/>
    <p:sldId id="294" r:id="rId30"/>
    <p:sldId id="295" r:id="rId31"/>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288BBF2-D150-4DBC-8CAD-84066D449BF5}" type="datetimeFigureOut">
              <a:rPr lang="he-IL" smtClean="0"/>
              <a:t>ח'/שבט/תשע"ג</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9CE180F-8864-47E3-A8C2-E05385909788}" type="slidenum">
              <a:rPr lang="he-IL" smtClean="0"/>
              <a:t>‹#›</a:t>
            </a:fld>
            <a:endParaRPr lang="he-IL"/>
          </a:p>
        </p:txBody>
      </p:sp>
    </p:spTree>
    <p:extLst>
      <p:ext uri="{BB962C8B-B14F-4D97-AF65-F5344CB8AC3E}">
        <p14:creationId xmlns:p14="http://schemas.microsoft.com/office/powerpoint/2010/main" val="423374276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e-IL" smtClean="0"/>
          </a:p>
        </p:txBody>
      </p:sp>
      <p:sp>
        <p:nvSpPr>
          <p:cNvPr id="4" name="Slide Number Placeholder 3"/>
          <p:cNvSpPr>
            <a:spLocks noGrp="1"/>
          </p:cNvSpPr>
          <p:nvPr>
            <p:ph type="sldNum" sz="quarter" idx="5"/>
          </p:nvPr>
        </p:nvSpPr>
        <p:spPr/>
        <p:txBody>
          <a:bodyPr/>
          <a:lstStyle/>
          <a:p>
            <a:pPr>
              <a:defRPr/>
            </a:pPr>
            <a:fld id="{E890F47E-79AC-4819-9AD3-222A523820F5}" type="slidenum">
              <a:rPr lang="he-IL">
                <a:solidFill>
                  <a:prstClr val="black"/>
                </a:solidFill>
              </a:rPr>
              <a:pPr>
                <a:defRPr/>
              </a:pPr>
              <a:t>4</a:t>
            </a:fld>
            <a:endParaRPr lang="he-IL">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0D02704-4450-4416-A479-5066D34ECF4D}" type="slidenum">
              <a:rPr lang="ar-SA"/>
              <a:pPr eaLnBrk="1" hangingPunct="1"/>
              <a:t>5</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e-IL" smtClean="0">
                <a:latin typeface="Arial" charset="0"/>
                <a:cs typeface="Arial" charset="0"/>
              </a:rPr>
              <a:t>הכותרות צריכות לעלות אחת אחרי השניה ואז להיות שקופות ואחריהן יעלה המשפט אז איך בכל זאת...</a:t>
            </a:r>
            <a:endParaRPr 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cs typeface="Arial" pitchFamily="34" charset="0"/>
              </a:defRPr>
            </a:lvl1pPr>
            <a:lvl2pPr marL="742950" indent="-285750" eaLnBrk="0" hangingPunct="0">
              <a:defRPr i="1">
                <a:solidFill>
                  <a:schemeClr val="tx1"/>
                </a:solidFill>
                <a:latin typeface="Arial" pitchFamily="34" charset="0"/>
                <a:cs typeface="Arial" pitchFamily="34" charset="0"/>
              </a:defRPr>
            </a:lvl2pPr>
            <a:lvl3pPr marL="1143000" indent="-228600" eaLnBrk="0" hangingPunct="0">
              <a:defRPr i="1">
                <a:solidFill>
                  <a:schemeClr val="tx1"/>
                </a:solidFill>
                <a:latin typeface="Arial" pitchFamily="34" charset="0"/>
                <a:cs typeface="Arial" pitchFamily="34" charset="0"/>
              </a:defRPr>
            </a:lvl3pPr>
            <a:lvl4pPr marL="1600200" indent="-228600" eaLnBrk="0" hangingPunct="0">
              <a:defRPr i="1">
                <a:solidFill>
                  <a:schemeClr val="tx1"/>
                </a:solidFill>
                <a:latin typeface="Arial" pitchFamily="34" charset="0"/>
                <a:cs typeface="Arial" pitchFamily="34" charset="0"/>
              </a:defRPr>
            </a:lvl4pPr>
            <a:lvl5pPr marL="2057400" indent="-228600" eaLnBrk="0" hangingPunct="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fld id="{BA640314-FEF4-462D-BA28-992CBA31E955}" type="slidenum">
              <a:rPr lang="ar-SA" i="0" smtClean="0"/>
              <a:pPr eaLnBrk="1" hangingPunct="1"/>
              <a:t>10</a:t>
            </a:fld>
            <a:endParaRPr lang="en-US" i="0" smtClean="0"/>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e-IL" smtClean="0">
                <a:latin typeface="Arial" pitchFamily="34" charset="0"/>
                <a:cs typeface="Arial" pitchFamily="34" charset="0"/>
              </a:rPr>
              <a:t>לשאול את הילדים שאלה זו ולחכות לתשובותיהם</a:t>
            </a:r>
            <a:endParaRPr 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he-IL" smtClean="0"/>
          </a:p>
        </p:txBody>
      </p:sp>
      <p:sp>
        <p:nvSpPr>
          <p:cNvPr id="27652"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655BC4-0C2D-4035-B4B5-B6E105B8F5F8}" type="slidenum">
              <a:rPr lang="he-IL"/>
              <a:pPr fontAlgn="base">
                <a:spcBef>
                  <a:spcPct val="0"/>
                </a:spcBef>
                <a:spcAft>
                  <a:spcPct val="0"/>
                </a:spcAft>
                <a:defRPr/>
              </a:pPr>
              <a:t>26</a:t>
            </a:fld>
            <a:endParaRPr 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147C206-C733-44F2-81A9-83E63ACD94C2}" type="slidenum">
              <a:rPr lang="ar-SA"/>
              <a:pPr eaLnBrk="1" hangingPunct="1"/>
              <a:t>28</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AB44AE-2EE1-4161-AE6F-D9AC70481DE9}" type="datetimeFigureOut">
              <a:rPr lang="he-IL" smtClean="0"/>
              <a:t>ח'/שבט/תשע"ג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BCF90BF-8CF4-427D-B7CB-EB1ECF495249}" type="slidenum">
              <a:rPr lang="he-IL" smtClean="0"/>
              <a:t>‹#›</a:t>
            </a:fld>
            <a:endParaRPr lang="he-IL"/>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B44AE-2EE1-4161-AE6F-D9AC70481DE9}" type="datetimeFigureOut">
              <a:rPr lang="he-IL" smtClean="0"/>
              <a:t>ח'/שבט/תשע"ג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BCF90BF-8CF4-427D-B7CB-EB1ECF495249}" type="slidenum">
              <a:rPr lang="he-IL" smtClean="0"/>
              <a:t>‹#›</a:t>
            </a:fld>
            <a:endParaRPr lang="he-IL"/>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AB44AE-2EE1-4161-AE6F-D9AC70481DE9}" type="datetimeFigureOut">
              <a:rPr lang="he-IL" smtClean="0"/>
              <a:t>ח'/שבט/תשע"ג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BCF90BF-8CF4-427D-B7CB-EB1ECF495249}" type="slidenum">
              <a:rPr lang="he-IL" smtClean="0"/>
              <a:t>‹#›</a:t>
            </a:fld>
            <a:endParaRPr lang="he-IL"/>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محتوى">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457200" y="274638"/>
            <a:ext cx="8229600" cy="58515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EA1D724-4D3B-46B1-B7B2-A2774492B88F}" type="slidenum">
              <a:rPr lang="ar-SA"/>
              <a:pPr>
                <a:defRPr/>
              </a:pPr>
              <a:t>‹#›</a:t>
            </a:fld>
            <a:endParaRPr lang="en-US"/>
          </a:p>
        </p:txBody>
      </p:sp>
    </p:spTree>
    <p:extLst>
      <p:ext uri="{BB962C8B-B14F-4D97-AF65-F5344CB8AC3E}">
        <p14:creationId xmlns:p14="http://schemas.microsoft.com/office/powerpoint/2010/main" val="3751455787"/>
      </p:ext>
    </p:extLst>
  </p:cSld>
  <p:clrMapOvr>
    <a:masterClrMapping/>
  </p:clrMapOvr>
  <p:transition>
    <p:wheel spokes="3"/>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DAB44AE-2EE1-4161-AE6F-D9AC70481DE9}" type="datetimeFigureOut">
              <a:rPr lang="he-IL" smtClean="0"/>
              <a:t>ח'/שבט/תשע"ג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BCF90BF-8CF4-427D-B7CB-EB1ECF495249}" type="slidenum">
              <a:rPr lang="he-IL" smtClean="0"/>
              <a:t>‹#›</a:t>
            </a:fld>
            <a:endParaRPr lang="he-IL"/>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AB44AE-2EE1-4161-AE6F-D9AC70481DE9}" type="datetimeFigureOut">
              <a:rPr lang="he-IL" smtClean="0"/>
              <a:t>ח'/שבט/תשע"ג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BCF90BF-8CF4-427D-B7CB-EB1ECF495249}" type="slidenum">
              <a:rPr lang="he-IL" smtClean="0"/>
              <a:t>‹#›</a:t>
            </a:fld>
            <a:endParaRPr lang="he-IL"/>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DAB44AE-2EE1-4161-AE6F-D9AC70481DE9}" type="datetimeFigureOut">
              <a:rPr lang="he-IL" smtClean="0"/>
              <a:t>ח'/שבט/תשע"ג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0BCF90BF-8CF4-427D-B7CB-EB1ECF495249}" type="slidenum">
              <a:rPr lang="he-IL" smtClean="0"/>
              <a:t>‹#›</a:t>
            </a:fld>
            <a:endParaRPr lang="he-IL"/>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AB44AE-2EE1-4161-AE6F-D9AC70481DE9}" type="datetimeFigureOut">
              <a:rPr lang="he-IL" smtClean="0"/>
              <a:t>ח'/שבט/תשע"ג</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0BCF90BF-8CF4-427D-B7CB-EB1ECF495249}" type="slidenum">
              <a:rPr lang="he-IL" smtClean="0"/>
              <a:t>‹#›</a:t>
            </a:fld>
            <a:endParaRPr lang="he-IL"/>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AB44AE-2EE1-4161-AE6F-D9AC70481DE9}" type="datetimeFigureOut">
              <a:rPr lang="he-IL" smtClean="0"/>
              <a:t>ח'/שבט/תשע"ג</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0BCF90BF-8CF4-427D-B7CB-EB1ECF495249}" type="slidenum">
              <a:rPr lang="he-IL" smtClean="0"/>
              <a:t>‹#›</a:t>
            </a:fld>
            <a:endParaRPr lang="he-IL"/>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B44AE-2EE1-4161-AE6F-D9AC70481DE9}" type="datetimeFigureOut">
              <a:rPr lang="he-IL" smtClean="0"/>
              <a:t>ח'/שבט/תשע"ג</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0BCF90BF-8CF4-427D-B7CB-EB1ECF495249}" type="slidenum">
              <a:rPr lang="he-IL" smtClean="0"/>
              <a:t>‹#›</a:t>
            </a:fld>
            <a:endParaRPr lang="he-IL"/>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AB44AE-2EE1-4161-AE6F-D9AC70481DE9}" type="datetimeFigureOut">
              <a:rPr lang="he-IL" smtClean="0"/>
              <a:t>ח'/שבט/תשע"ג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0BCF90BF-8CF4-427D-B7CB-EB1ECF495249}" type="slidenum">
              <a:rPr lang="he-IL" smtClean="0"/>
              <a:t>‹#›</a:t>
            </a:fld>
            <a:endParaRPr lang="he-IL"/>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AB44AE-2EE1-4161-AE6F-D9AC70481DE9}" type="datetimeFigureOut">
              <a:rPr lang="he-IL" smtClean="0"/>
              <a:t>ח'/שבט/תשע"ג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0BCF90BF-8CF4-427D-B7CB-EB1ECF495249}" type="slidenum">
              <a:rPr lang="he-IL" smtClean="0"/>
              <a:t>‹#›</a:t>
            </a:fld>
            <a:endParaRPr lang="he-IL"/>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DAB44AE-2EE1-4161-AE6F-D9AC70481DE9}" type="datetimeFigureOut">
              <a:rPr lang="he-IL" smtClean="0"/>
              <a:t>ח'/שבט/תשע"ג</a:t>
            </a:fld>
            <a:endParaRPr lang="he-IL"/>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he-IL"/>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BCF90BF-8CF4-427D-B7CB-EB1ECF495249}" type="slidenum">
              <a:rPr lang="he-IL" smtClean="0"/>
              <a:t>‹#›</a:t>
            </a:fld>
            <a:endParaRPr lang="he-I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www.youtube.com/watch?v=IgDyNnrk1Nk"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www.youtube.com/watch?v=xPbgIhd1Kaw"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youtube.com/watch?v=q4vyRBMjEv8"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urboys.net/Portals/0/inten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925252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48264" y="332656"/>
            <a:ext cx="2088232" cy="707886"/>
          </a:xfrm>
          <a:prstGeom prst="rect">
            <a:avLst/>
          </a:prstGeom>
          <a:noFill/>
        </p:spPr>
        <p:txBody>
          <a:bodyPr wrap="square" rtlCol="1">
            <a:spAutoFit/>
          </a:bodyPr>
          <a:lstStyle/>
          <a:p>
            <a:r>
              <a:rPr lang="ar-SA" sz="4000" b="1" dirty="0" smtClean="0">
                <a:solidFill>
                  <a:schemeClr val="accent1"/>
                </a:solidFill>
              </a:rPr>
              <a:t>نبحر بأمان</a:t>
            </a:r>
            <a:endParaRPr lang="he-IL" sz="4000" b="1" dirty="0">
              <a:solidFill>
                <a:schemeClr val="accent1"/>
              </a:solidFill>
            </a:endParaRPr>
          </a:p>
        </p:txBody>
      </p:sp>
      <p:sp>
        <p:nvSpPr>
          <p:cNvPr id="5" name="TextBox 4"/>
          <p:cNvSpPr txBox="1"/>
          <p:nvPr/>
        </p:nvSpPr>
        <p:spPr>
          <a:xfrm>
            <a:off x="13657" y="5152317"/>
            <a:ext cx="1656184" cy="1077218"/>
          </a:xfrm>
          <a:prstGeom prst="rect">
            <a:avLst/>
          </a:prstGeom>
          <a:noFill/>
        </p:spPr>
        <p:txBody>
          <a:bodyPr wrap="square" rtlCol="1">
            <a:spAutoFit/>
          </a:bodyPr>
          <a:lstStyle/>
          <a:p>
            <a:r>
              <a:rPr lang="ar-SA" sz="3200" b="1" dirty="0">
                <a:solidFill>
                  <a:schemeClr val="accent1"/>
                </a:solidFill>
              </a:rPr>
              <a:t> </a:t>
            </a:r>
            <a:r>
              <a:rPr lang="ar-SA" sz="3200" b="1" dirty="0" smtClean="0">
                <a:solidFill>
                  <a:schemeClr val="accent1"/>
                </a:solidFill>
              </a:rPr>
              <a:t>    لنكن حكماء</a:t>
            </a:r>
            <a:endParaRPr lang="he-IL" sz="3200" b="1" dirty="0">
              <a:solidFill>
                <a:schemeClr val="accent1"/>
              </a:solidFill>
            </a:endParaRPr>
          </a:p>
        </p:txBody>
      </p:sp>
    </p:spTree>
    <p:extLst>
      <p:ext uri="{BB962C8B-B14F-4D97-AF65-F5344CB8AC3E}">
        <p14:creationId xmlns:p14="http://schemas.microsoft.com/office/powerpoint/2010/main" val="53095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AutoShape 2"/>
          <p:cNvSpPr>
            <a:spLocks noChangeArrowheads="1"/>
          </p:cNvSpPr>
          <p:nvPr/>
        </p:nvSpPr>
        <p:spPr bwMode="auto">
          <a:xfrm>
            <a:off x="5888038" y="2270125"/>
            <a:ext cx="2468562" cy="1368425"/>
          </a:xfrm>
          <a:prstGeom prst="cloudCallout">
            <a:avLst>
              <a:gd name="adj1" fmla="val -182282"/>
              <a:gd name="adj2" fmla="val 122736"/>
            </a:avLst>
          </a:prstGeom>
          <a:solidFill>
            <a:srgbClr val="FFDFFF"/>
          </a:solidFill>
          <a:ln w="9525">
            <a:solidFill>
              <a:schemeClr val="tx1"/>
            </a:solidFill>
            <a:round/>
            <a:headEnd/>
            <a:tailEnd/>
          </a:ln>
          <a:effectLst>
            <a:outerShdw dist="35921" dir="2700000" algn="ctr" rotWithShape="0">
              <a:schemeClr val="bg2"/>
            </a:outerShdw>
          </a:effectLst>
        </p:spPr>
        <p:txBody>
          <a:bodyPr/>
          <a:lstStyle/>
          <a:p>
            <a:pPr algn="ctr"/>
            <a:endParaRPr lang="en-US" i="0"/>
          </a:p>
        </p:txBody>
      </p:sp>
      <p:pic>
        <p:nvPicPr>
          <p:cNvPr id="104452" name="Picture 4" descr="boy_in_compute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195" y="3966047"/>
            <a:ext cx="2881313" cy="24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3" name="AutoShape 5"/>
          <p:cNvSpPr>
            <a:spLocks noChangeArrowheads="1"/>
          </p:cNvSpPr>
          <p:nvPr/>
        </p:nvSpPr>
        <p:spPr bwMode="auto">
          <a:xfrm>
            <a:off x="365125" y="1774825"/>
            <a:ext cx="2290763" cy="1827213"/>
          </a:xfrm>
          <a:prstGeom prst="cloudCallout">
            <a:avLst>
              <a:gd name="adj1" fmla="val 18468"/>
              <a:gd name="adj2" fmla="val 72935"/>
            </a:avLst>
          </a:prstGeom>
          <a:solidFill>
            <a:srgbClr val="FFDFFF"/>
          </a:solidFill>
          <a:ln w="9525">
            <a:solidFill>
              <a:schemeClr val="tx1"/>
            </a:solidFill>
            <a:round/>
            <a:headEnd/>
            <a:tailEnd/>
          </a:ln>
          <a:effectLst>
            <a:outerShdw dist="35921" dir="2700000" algn="ctr" rotWithShape="0">
              <a:schemeClr val="bg2"/>
            </a:outerShdw>
          </a:effectLst>
        </p:spPr>
        <p:txBody>
          <a:bodyPr/>
          <a:lstStyle/>
          <a:p>
            <a:pPr algn="ctr"/>
            <a:endParaRPr lang="en-US" i="0"/>
          </a:p>
        </p:txBody>
      </p:sp>
      <p:sp>
        <p:nvSpPr>
          <p:cNvPr id="104454" name="WordArt 6"/>
          <p:cNvSpPr>
            <a:spLocks noChangeArrowheads="1" noChangeShapeType="1" noTextEdit="1"/>
          </p:cNvSpPr>
          <p:nvPr/>
        </p:nvSpPr>
        <p:spPr bwMode="auto">
          <a:xfrm>
            <a:off x="554038" y="2208213"/>
            <a:ext cx="1770062" cy="896937"/>
          </a:xfrm>
          <a:prstGeom prst="rect">
            <a:avLst/>
          </a:prstGeom>
        </p:spPr>
        <p:txBody>
          <a:bodyPr wrap="none" fromWordArt="1">
            <a:prstTxWarp prst="textPlain">
              <a:avLst>
                <a:gd name="adj" fmla="val 50000"/>
              </a:avLst>
            </a:prstTxWarp>
          </a:bodyPr>
          <a:lstStyle/>
          <a:p>
            <a:pPr algn="ctr"/>
            <a:r>
              <a:rPr lang="ar-SA" b="1" kern="10">
                <a:ln w="9525">
                  <a:solidFill>
                    <a:srgbClr val="000000"/>
                  </a:solidFill>
                  <a:round/>
                  <a:headEnd/>
                  <a:tailEnd/>
                </a:ln>
                <a:solidFill>
                  <a:srgbClr val="003366"/>
                </a:solidFill>
                <a:effectLst>
                  <a:outerShdw dist="17961" dir="2700000" algn="ctr" rotWithShape="0">
                    <a:schemeClr val="tx1"/>
                  </a:outerShdw>
                </a:effectLst>
                <a:latin typeface="Traditional Arabic"/>
                <a:cs typeface="Traditional Arabic"/>
              </a:rPr>
              <a:t>البحث عن</a:t>
            </a:r>
          </a:p>
          <a:p>
            <a:pPr algn="ctr"/>
            <a:r>
              <a:rPr lang="ar-SA" b="1" kern="10">
                <a:ln w="9525">
                  <a:solidFill>
                    <a:srgbClr val="000000"/>
                  </a:solidFill>
                  <a:round/>
                  <a:headEnd/>
                  <a:tailEnd/>
                </a:ln>
                <a:solidFill>
                  <a:srgbClr val="003366"/>
                </a:solidFill>
                <a:effectLst>
                  <a:outerShdw dist="17961" dir="2700000" algn="ctr" rotWithShape="0">
                    <a:schemeClr val="tx1"/>
                  </a:outerShdw>
                </a:effectLst>
                <a:latin typeface="Traditional Arabic"/>
                <a:cs typeface="Traditional Arabic"/>
              </a:rPr>
              <a:t> معلومات</a:t>
            </a:r>
            <a:endParaRPr lang="he-IL" b="1" kern="10">
              <a:ln w="9525">
                <a:solidFill>
                  <a:srgbClr val="000000"/>
                </a:solidFill>
                <a:round/>
                <a:headEnd/>
                <a:tailEnd/>
              </a:ln>
              <a:solidFill>
                <a:srgbClr val="003366"/>
              </a:solidFill>
              <a:effectLst>
                <a:outerShdw dist="17961" dir="2700000" algn="ctr" rotWithShape="0">
                  <a:schemeClr val="tx1"/>
                </a:outerShdw>
              </a:effectLst>
              <a:latin typeface="Traditional Arabic"/>
            </a:endParaRPr>
          </a:p>
        </p:txBody>
      </p:sp>
      <p:sp>
        <p:nvSpPr>
          <p:cNvPr id="104455" name="AutoShape 7"/>
          <p:cNvSpPr>
            <a:spLocks noChangeArrowheads="1"/>
          </p:cNvSpPr>
          <p:nvPr/>
        </p:nvSpPr>
        <p:spPr bwMode="auto">
          <a:xfrm>
            <a:off x="2982913" y="2395538"/>
            <a:ext cx="2435225" cy="1330325"/>
          </a:xfrm>
          <a:prstGeom prst="cloudCallout">
            <a:avLst>
              <a:gd name="adj1" fmla="val -62713"/>
              <a:gd name="adj2" fmla="val 96421"/>
            </a:avLst>
          </a:prstGeom>
          <a:solidFill>
            <a:srgbClr val="FFDFFF"/>
          </a:solidFill>
          <a:ln w="9525">
            <a:solidFill>
              <a:schemeClr val="tx1"/>
            </a:solidFill>
            <a:round/>
            <a:headEnd/>
            <a:tailEnd/>
          </a:ln>
          <a:effectLst>
            <a:outerShdw dist="35921" dir="2700000" algn="ctr" rotWithShape="0">
              <a:schemeClr val="bg2"/>
            </a:outerShdw>
          </a:effectLst>
        </p:spPr>
        <p:txBody>
          <a:bodyPr/>
          <a:lstStyle/>
          <a:p>
            <a:pPr algn="ctr"/>
            <a:endParaRPr lang="en-US" i="0"/>
          </a:p>
        </p:txBody>
      </p:sp>
      <p:sp>
        <p:nvSpPr>
          <p:cNvPr id="104456" name="WordArt 8"/>
          <p:cNvSpPr>
            <a:spLocks noChangeArrowheads="1" noChangeShapeType="1" noTextEdit="1"/>
          </p:cNvSpPr>
          <p:nvPr/>
        </p:nvSpPr>
        <p:spPr bwMode="auto">
          <a:xfrm>
            <a:off x="3327400" y="2697163"/>
            <a:ext cx="1633538" cy="561975"/>
          </a:xfrm>
          <a:prstGeom prst="rect">
            <a:avLst/>
          </a:prstGeom>
        </p:spPr>
        <p:txBody>
          <a:bodyPr wrap="none" fromWordArt="1">
            <a:prstTxWarp prst="textPlain">
              <a:avLst>
                <a:gd name="adj" fmla="val 50000"/>
              </a:avLst>
            </a:prstTxWarp>
          </a:bodyPr>
          <a:lstStyle/>
          <a:p>
            <a:pPr algn="ctr"/>
            <a:r>
              <a:rPr lang="ar-SA" b="1" kern="10">
                <a:ln w="9525">
                  <a:solidFill>
                    <a:srgbClr val="000000"/>
                  </a:solidFill>
                  <a:round/>
                  <a:headEnd/>
                  <a:tailEnd/>
                </a:ln>
                <a:solidFill>
                  <a:srgbClr val="003366"/>
                </a:solidFill>
                <a:effectLst>
                  <a:outerShdw dist="17961" dir="2700000" algn="ctr" rotWithShape="0">
                    <a:schemeClr val="tx1"/>
                  </a:outerShdw>
                </a:effectLst>
                <a:latin typeface="Traditional Arabic"/>
                <a:cs typeface="Traditional Arabic"/>
              </a:rPr>
              <a:t>سماع الموسيقى</a:t>
            </a:r>
            <a:endParaRPr lang="he-IL" b="1" kern="10">
              <a:ln w="9525">
                <a:solidFill>
                  <a:srgbClr val="000000"/>
                </a:solidFill>
                <a:round/>
                <a:headEnd/>
                <a:tailEnd/>
              </a:ln>
              <a:solidFill>
                <a:srgbClr val="003366"/>
              </a:solidFill>
              <a:effectLst>
                <a:outerShdw dist="17961" dir="2700000" algn="ctr" rotWithShape="0">
                  <a:schemeClr val="tx1"/>
                </a:outerShdw>
              </a:effectLst>
              <a:latin typeface="Traditional Arabic"/>
            </a:endParaRPr>
          </a:p>
        </p:txBody>
      </p:sp>
      <p:sp>
        <p:nvSpPr>
          <p:cNvPr id="104457" name="AutoShape 9"/>
          <p:cNvSpPr>
            <a:spLocks noChangeArrowheads="1"/>
          </p:cNvSpPr>
          <p:nvPr/>
        </p:nvSpPr>
        <p:spPr bwMode="auto">
          <a:xfrm>
            <a:off x="4706938" y="3797300"/>
            <a:ext cx="2239962" cy="1220788"/>
          </a:xfrm>
          <a:prstGeom prst="cloudCallout">
            <a:avLst>
              <a:gd name="adj1" fmla="val -149856"/>
              <a:gd name="adj2" fmla="val 6046"/>
            </a:avLst>
          </a:prstGeom>
          <a:solidFill>
            <a:srgbClr val="FFDFFF"/>
          </a:solidFill>
          <a:ln w="9525">
            <a:solidFill>
              <a:schemeClr val="tx1"/>
            </a:solidFill>
            <a:round/>
            <a:headEnd/>
            <a:tailEnd/>
          </a:ln>
          <a:effectLst>
            <a:outerShdw dist="35921" dir="2700000" algn="ctr" rotWithShape="0">
              <a:schemeClr val="bg2"/>
            </a:outerShdw>
          </a:effectLst>
        </p:spPr>
        <p:txBody>
          <a:bodyPr/>
          <a:lstStyle/>
          <a:p>
            <a:pPr algn="ctr"/>
            <a:endParaRPr lang="en-US" i="0"/>
          </a:p>
        </p:txBody>
      </p:sp>
      <p:sp>
        <p:nvSpPr>
          <p:cNvPr id="104458" name="WordArt 10"/>
          <p:cNvSpPr>
            <a:spLocks noChangeArrowheads="1" noChangeShapeType="1" noTextEdit="1"/>
          </p:cNvSpPr>
          <p:nvPr/>
        </p:nvSpPr>
        <p:spPr bwMode="auto">
          <a:xfrm>
            <a:off x="5214938" y="4083050"/>
            <a:ext cx="1068387" cy="544513"/>
          </a:xfrm>
          <a:prstGeom prst="rect">
            <a:avLst/>
          </a:prstGeom>
        </p:spPr>
        <p:txBody>
          <a:bodyPr wrap="none" fromWordArt="1">
            <a:prstTxWarp prst="textPlain">
              <a:avLst>
                <a:gd name="adj" fmla="val 50000"/>
              </a:avLst>
            </a:prstTxWarp>
          </a:bodyPr>
          <a:lstStyle/>
          <a:p>
            <a:pPr algn="ctr"/>
            <a:r>
              <a:rPr lang="ar-SA" b="1" kern="10">
                <a:ln w="9525">
                  <a:solidFill>
                    <a:srgbClr val="000000"/>
                  </a:solidFill>
                  <a:round/>
                  <a:headEnd/>
                  <a:tailEnd/>
                </a:ln>
                <a:solidFill>
                  <a:srgbClr val="003366"/>
                </a:solidFill>
                <a:effectLst>
                  <a:outerShdw dist="17961" dir="2700000" algn="ctr" rotWithShape="0">
                    <a:schemeClr val="tx1"/>
                  </a:outerShdw>
                </a:effectLst>
                <a:latin typeface="Traditional Arabic"/>
                <a:cs typeface="Traditional Arabic"/>
              </a:rPr>
              <a:t>ألعاب</a:t>
            </a:r>
            <a:endParaRPr lang="he-IL" b="1" kern="10">
              <a:ln w="9525">
                <a:solidFill>
                  <a:srgbClr val="000000"/>
                </a:solidFill>
                <a:round/>
                <a:headEnd/>
                <a:tailEnd/>
              </a:ln>
              <a:solidFill>
                <a:srgbClr val="003366"/>
              </a:solidFill>
              <a:effectLst>
                <a:outerShdw dist="17961" dir="2700000" algn="ctr" rotWithShape="0">
                  <a:schemeClr val="tx1"/>
                </a:outerShdw>
              </a:effectLst>
              <a:latin typeface="Traditional Arabic"/>
            </a:endParaRPr>
          </a:p>
        </p:txBody>
      </p:sp>
      <p:sp>
        <p:nvSpPr>
          <p:cNvPr id="104459" name="AutoShape 11"/>
          <p:cNvSpPr>
            <a:spLocks noChangeArrowheads="1"/>
          </p:cNvSpPr>
          <p:nvPr/>
        </p:nvSpPr>
        <p:spPr bwMode="auto">
          <a:xfrm>
            <a:off x="3535363" y="4999038"/>
            <a:ext cx="2165350" cy="1466850"/>
          </a:xfrm>
          <a:prstGeom prst="cloudCallout">
            <a:avLst>
              <a:gd name="adj1" fmla="val -95602"/>
              <a:gd name="adj2" fmla="val -157144"/>
            </a:avLst>
          </a:prstGeom>
          <a:solidFill>
            <a:srgbClr val="FFDFFF"/>
          </a:solidFill>
          <a:ln w="9525">
            <a:solidFill>
              <a:schemeClr val="tx1"/>
            </a:solidFill>
            <a:round/>
            <a:headEnd/>
            <a:tailEnd/>
          </a:ln>
          <a:effectLst>
            <a:outerShdw dist="35921" dir="2700000" algn="ctr" rotWithShape="0">
              <a:schemeClr val="bg2"/>
            </a:outerShdw>
          </a:effectLst>
        </p:spPr>
        <p:txBody>
          <a:bodyPr/>
          <a:lstStyle/>
          <a:p>
            <a:pPr algn="ctr"/>
            <a:endParaRPr lang="en-US" i="0"/>
          </a:p>
        </p:txBody>
      </p:sp>
      <p:sp>
        <p:nvSpPr>
          <p:cNvPr id="104460" name="WordArt 12"/>
          <p:cNvSpPr>
            <a:spLocks noChangeArrowheads="1" noChangeShapeType="1" noTextEdit="1"/>
          </p:cNvSpPr>
          <p:nvPr/>
        </p:nvSpPr>
        <p:spPr bwMode="auto">
          <a:xfrm>
            <a:off x="3857625" y="5167313"/>
            <a:ext cx="1549400" cy="912812"/>
          </a:xfrm>
          <a:prstGeom prst="rect">
            <a:avLst/>
          </a:prstGeom>
        </p:spPr>
        <p:txBody>
          <a:bodyPr wrap="none" fromWordArt="1">
            <a:prstTxWarp prst="textPlain">
              <a:avLst>
                <a:gd name="adj" fmla="val 50000"/>
              </a:avLst>
            </a:prstTxWarp>
          </a:bodyPr>
          <a:lstStyle/>
          <a:p>
            <a:pPr algn="ctr"/>
            <a:r>
              <a:rPr lang="ar-SA" b="1" kern="10">
                <a:ln w="9525">
                  <a:solidFill>
                    <a:srgbClr val="000000"/>
                  </a:solidFill>
                  <a:round/>
                  <a:headEnd/>
                  <a:tailEnd/>
                </a:ln>
                <a:solidFill>
                  <a:srgbClr val="003366"/>
                </a:solidFill>
                <a:effectLst>
                  <a:outerShdw dist="17961" dir="2700000" algn="ctr" rotWithShape="0">
                    <a:schemeClr val="tx1"/>
                  </a:outerShdw>
                </a:effectLst>
                <a:latin typeface="Traditional Arabic"/>
                <a:cs typeface="Traditional Arabic"/>
              </a:rPr>
              <a:t>مراسلة</a:t>
            </a:r>
          </a:p>
          <a:p>
            <a:pPr algn="ctr"/>
            <a:r>
              <a:rPr lang="ar-SA" b="1" kern="10">
                <a:ln w="9525">
                  <a:solidFill>
                    <a:srgbClr val="000000"/>
                  </a:solidFill>
                  <a:round/>
                  <a:headEnd/>
                  <a:tailEnd/>
                </a:ln>
                <a:solidFill>
                  <a:srgbClr val="003366"/>
                </a:solidFill>
                <a:effectLst>
                  <a:outerShdw dist="17961" dir="2700000" algn="ctr" rotWithShape="0">
                    <a:schemeClr val="tx1"/>
                  </a:outerShdw>
                </a:effectLst>
                <a:latin typeface="Traditional Arabic"/>
                <a:cs typeface="Traditional Arabic"/>
              </a:rPr>
              <a:t>أصدقاء</a:t>
            </a:r>
            <a:endParaRPr lang="he-IL" b="1" kern="10">
              <a:ln w="9525">
                <a:solidFill>
                  <a:srgbClr val="000000"/>
                </a:solidFill>
                <a:round/>
                <a:headEnd/>
                <a:tailEnd/>
              </a:ln>
              <a:solidFill>
                <a:srgbClr val="003366"/>
              </a:solidFill>
              <a:effectLst>
                <a:outerShdw dist="17961" dir="2700000" algn="ctr" rotWithShape="0">
                  <a:schemeClr val="tx1"/>
                </a:outerShdw>
              </a:effectLst>
              <a:latin typeface="Traditional Arabic"/>
            </a:endParaRPr>
          </a:p>
        </p:txBody>
      </p:sp>
      <p:sp>
        <p:nvSpPr>
          <p:cNvPr id="104461" name="WordArt 13"/>
          <p:cNvSpPr>
            <a:spLocks noChangeArrowheads="1" noChangeShapeType="1" noTextEdit="1"/>
          </p:cNvSpPr>
          <p:nvPr/>
        </p:nvSpPr>
        <p:spPr bwMode="auto">
          <a:xfrm>
            <a:off x="6213475" y="2498725"/>
            <a:ext cx="1741488" cy="841375"/>
          </a:xfrm>
          <a:prstGeom prst="rect">
            <a:avLst/>
          </a:prstGeom>
        </p:spPr>
        <p:txBody>
          <a:bodyPr wrap="none" fromWordArt="1">
            <a:prstTxWarp prst="textPlain">
              <a:avLst>
                <a:gd name="adj" fmla="val 50000"/>
              </a:avLst>
            </a:prstTxWarp>
          </a:bodyPr>
          <a:lstStyle/>
          <a:p>
            <a:pPr algn="ctr"/>
            <a:r>
              <a:rPr lang="ar-SA" b="1" kern="10">
                <a:ln w="9525">
                  <a:solidFill>
                    <a:srgbClr val="000000"/>
                  </a:solidFill>
                  <a:round/>
                  <a:headEnd/>
                  <a:tailEnd/>
                </a:ln>
                <a:solidFill>
                  <a:srgbClr val="003366"/>
                </a:solidFill>
                <a:effectLst>
                  <a:outerShdw dist="17961" dir="2700000" algn="ctr" rotWithShape="0">
                    <a:schemeClr val="tx1"/>
                  </a:outerShdw>
                </a:effectLst>
                <a:latin typeface="Traditional Arabic"/>
                <a:cs typeface="Traditional Arabic"/>
              </a:rPr>
              <a:t>التّعلّم من</a:t>
            </a:r>
          </a:p>
          <a:p>
            <a:pPr algn="ctr"/>
            <a:r>
              <a:rPr lang="ar-SA" b="1" kern="10">
                <a:ln w="9525">
                  <a:solidFill>
                    <a:srgbClr val="000000"/>
                  </a:solidFill>
                  <a:round/>
                  <a:headEnd/>
                  <a:tailEnd/>
                </a:ln>
                <a:solidFill>
                  <a:srgbClr val="003366"/>
                </a:solidFill>
                <a:effectLst>
                  <a:outerShdw dist="17961" dir="2700000" algn="ctr" rotWithShape="0">
                    <a:schemeClr val="tx1"/>
                  </a:outerShdw>
                </a:effectLst>
                <a:latin typeface="Traditional Arabic"/>
                <a:cs typeface="Traditional Arabic"/>
              </a:rPr>
              <a:t> خلال الشّبكة</a:t>
            </a:r>
            <a:endParaRPr lang="he-IL" b="1" kern="10">
              <a:ln w="9525">
                <a:solidFill>
                  <a:srgbClr val="000000"/>
                </a:solidFill>
                <a:round/>
                <a:headEnd/>
                <a:tailEnd/>
              </a:ln>
              <a:solidFill>
                <a:srgbClr val="003366"/>
              </a:solidFill>
              <a:effectLst>
                <a:outerShdw dist="17961" dir="2700000" algn="ctr" rotWithShape="0">
                  <a:schemeClr val="tx1"/>
                </a:outerShdw>
              </a:effectLst>
              <a:latin typeface="Traditional Arabic"/>
            </a:endParaRPr>
          </a:p>
        </p:txBody>
      </p:sp>
      <p:sp>
        <p:nvSpPr>
          <p:cNvPr id="104462" name="Text Box 14"/>
          <p:cNvSpPr txBox="1">
            <a:spLocks noChangeArrowheads="1"/>
          </p:cNvSpPr>
          <p:nvPr/>
        </p:nvSpPr>
        <p:spPr bwMode="auto">
          <a:xfrm>
            <a:off x="2339975" y="426567"/>
            <a:ext cx="61198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itchFamily="34" charset="0"/>
                <a:cs typeface="Arial" pitchFamily="34" charset="0"/>
              </a:defRPr>
            </a:lvl1pPr>
            <a:lvl2pPr marL="742950" indent="-285750" eaLnBrk="0" hangingPunct="0">
              <a:defRPr i="1">
                <a:solidFill>
                  <a:schemeClr val="tx1"/>
                </a:solidFill>
                <a:latin typeface="Arial" pitchFamily="34" charset="0"/>
                <a:cs typeface="Arial" pitchFamily="34" charset="0"/>
              </a:defRPr>
            </a:lvl2pPr>
            <a:lvl3pPr marL="1143000" indent="-228600" eaLnBrk="0" hangingPunct="0">
              <a:defRPr i="1">
                <a:solidFill>
                  <a:schemeClr val="tx1"/>
                </a:solidFill>
                <a:latin typeface="Arial" pitchFamily="34" charset="0"/>
                <a:cs typeface="Arial" pitchFamily="34" charset="0"/>
              </a:defRPr>
            </a:lvl3pPr>
            <a:lvl4pPr marL="1600200" indent="-228600" eaLnBrk="0" hangingPunct="0">
              <a:defRPr i="1">
                <a:solidFill>
                  <a:schemeClr val="tx1"/>
                </a:solidFill>
                <a:latin typeface="Arial" pitchFamily="34" charset="0"/>
                <a:cs typeface="Arial" pitchFamily="34" charset="0"/>
              </a:defRPr>
            </a:lvl4pPr>
            <a:lvl5pPr marL="2057400" indent="-228600" eaLnBrk="0" hangingPunct="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spcBef>
                <a:spcPct val="50000"/>
              </a:spcBef>
            </a:pPr>
            <a:r>
              <a:rPr lang="ar-SA" sz="3600" b="1" i="0" dirty="0"/>
              <a:t>بماذا تزودنا شبكة </a:t>
            </a:r>
            <a:r>
              <a:rPr lang="ar-SA" sz="3600" b="1" i="0" dirty="0">
                <a:cs typeface="Arabic Transparent" pitchFamily="2" charset="0"/>
              </a:rPr>
              <a:t>الإنترنت</a:t>
            </a:r>
            <a:r>
              <a:rPr lang="ar-SA" sz="3600" b="1" i="0" dirty="0"/>
              <a:t>:-</a:t>
            </a:r>
            <a:endParaRPr lang="en-US" sz="3600" b="1" i="0" dirty="0"/>
          </a:p>
        </p:txBody>
      </p:sp>
      <p:pic>
        <p:nvPicPr>
          <p:cNvPr id="17" name="Picture 4" descr="boy_in_compute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35" y="3966046"/>
            <a:ext cx="2881313" cy="24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175308"/>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104462"/>
                                        </p:tgtEl>
                                        <p:attrNameLst>
                                          <p:attrName>style.visibility</p:attrName>
                                        </p:attrNameLst>
                                      </p:cBhvr>
                                      <p:to>
                                        <p:strVal val="visible"/>
                                      </p:to>
                                    </p:set>
                                    <p:anim to="" calcmode="lin" valueType="num">
                                      <p:cBhvr>
                                        <p:cTn id="7" dur="1" fill="hold"/>
                                        <p:tgtEl>
                                          <p:spTgt spid="104462"/>
                                        </p:tgtEl>
                                        <p:attrNameLst>
                                          <p:attrName/>
                                        </p:attrNameLst>
                                      </p:cBhvr>
                                    </p:anim>
                                  </p:childTnLst>
                                </p:cTn>
                              </p:par>
                            </p:childTnLst>
                          </p:cTn>
                        </p:par>
                        <p:par>
                          <p:cTn id="8" fill="hold" nodeType="afterGroup">
                            <p:stCondLst>
                              <p:cond delay="0"/>
                            </p:stCondLst>
                            <p:childTnLst>
                              <p:par>
                                <p:cTn id="9" presetID="2" presetClass="entr" presetSubtype="4" fill="hold" nodeType="afterEffect">
                                  <p:stCondLst>
                                    <p:cond delay="0"/>
                                  </p:stCondLst>
                                  <p:childTnLst>
                                    <p:set>
                                      <p:cBhvr>
                                        <p:cTn id="10" dur="1" fill="hold">
                                          <p:stCondLst>
                                            <p:cond delay="0"/>
                                          </p:stCondLst>
                                        </p:cTn>
                                        <p:tgtEl>
                                          <p:spTgt spid="104452"/>
                                        </p:tgtEl>
                                        <p:attrNameLst>
                                          <p:attrName>style.visibility</p:attrName>
                                        </p:attrNameLst>
                                      </p:cBhvr>
                                      <p:to>
                                        <p:strVal val="visible"/>
                                      </p:to>
                                    </p:set>
                                    <p:anim calcmode="lin" valueType="num">
                                      <p:cBhvr additive="base">
                                        <p:cTn id="11" dur="500" fill="hold"/>
                                        <p:tgtEl>
                                          <p:spTgt spid="104452"/>
                                        </p:tgtEl>
                                        <p:attrNameLst>
                                          <p:attrName>ppt_x</p:attrName>
                                        </p:attrNameLst>
                                      </p:cBhvr>
                                      <p:tavLst>
                                        <p:tav tm="0">
                                          <p:val>
                                            <p:strVal val="#ppt_x"/>
                                          </p:val>
                                        </p:tav>
                                        <p:tav tm="100000">
                                          <p:val>
                                            <p:strVal val="#ppt_x"/>
                                          </p:val>
                                        </p:tav>
                                      </p:tavLst>
                                    </p:anim>
                                    <p:anim calcmode="lin" valueType="num">
                                      <p:cBhvr additive="base">
                                        <p:cTn id="12" dur="500" fill="hold"/>
                                        <p:tgtEl>
                                          <p:spTgt spid="104452"/>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04453"/>
                                        </p:tgtEl>
                                        <p:attrNameLst>
                                          <p:attrName>style.visibility</p:attrName>
                                        </p:attrNameLst>
                                      </p:cBhvr>
                                      <p:to>
                                        <p:strVal val="visible"/>
                                      </p:to>
                                    </p:set>
                                    <p:animEffect transition="in" filter="wipe(down)">
                                      <p:cBhvr>
                                        <p:cTn id="16" dur="500"/>
                                        <p:tgtEl>
                                          <p:spTgt spid="104453"/>
                                        </p:tgtEl>
                                      </p:cBhvr>
                                    </p:animEffect>
                                  </p:childTnLst>
                                </p:cTn>
                              </p:par>
                            </p:childTnLst>
                          </p:cTn>
                        </p:par>
                        <p:par>
                          <p:cTn id="17" fill="hold" nodeType="afterGroup">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104454"/>
                                        </p:tgtEl>
                                        <p:attrNameLst>
                                          <p:attrName>style.visibility</p:attrName>
                                        </p:attrNameLst>
                                      </p:cBhvr>
                                      <p:to>
                                        <p:strVal val="visible"/>
                                      </p:to>
                                    </p:set>
                                    <p:anim calcmode="lin" valueType="num">
                                      <p:cBhvr>
                                        <p:cTn id="20" dur="1000" fill="hold"/>
                                        <p:tgtEl>
                                          <p:spTgt spid="104454"/>
                                        </p:tgtEl>
                                        <p:attrNameLst>
                                          <p:attrName>ppt_w</p:attrName>
                                        </p:attrNameLst>
                                      </p:cBhvr>
                                      <p:tavLst>
                                        <p:tav tm="0">
                                          <p:val>
                                            <p:strVal val="#ppt_w+.3"/>
                                          </p:val>
                                        </p:tav>
                                        <p:tav tm="100000">
                                          <p:val>
                                            <p:strVal val="#ppt_w"/>
                                          </p:val>
                                        </p:tav>
                                      </p:tavLst>
                                    </p:anim>
                                    <p:anim calcmode="lin" valueType="num">
                                      <p:cBhvr>
                                        <p:cTn id="21" dur="1000" fill="hold"/>
                                        <p:tgtEl>
                                          <p:spTgt spid="104454"/>
                                        </p:tgtEl>
                                        <p:attrNameLst>
                                          <p:attrName>ppt_h</p:attrName>
                                        </p:attrNameLst>
                                      </p:cBhvr>
                                      <p:tavLst>
                                        <p:tav tm="0">
                                          <p:val>
                                            <p:strVal val="#ppt_h"/>
                                          </p:val>
                                        </p:tav>
                                        <p:tav tm="100000">
                                          <p:val>
                                            <p:strVal val="#ppt_h"/>
                                          </p:val>
                                        </p:tav>
                                      </p:tavLst>
                                    </p:anim>
                                    <p:animEffect transition="in" filter="fade">
                                      <p:cBhvr>
                                        <p:cTn id="22" dur="1000"/>
                                        <p:tgtEl>
                                          <p:spTgt spid="104454"/>
                                        </p:tgtEl>
                                      </p:cBhvr>
                                    </p:animEffect>
                                  </p:childTnLst>
                                </p:cTn>
                              </p:par>
                            </p:childTnLst>
                          </p:cTn>
                        </p:par>
                        <p:par>
                          <p:cTn id="23" fill="hold" nodeType="afterGroup">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104455"/>
                                        </p:tgtEl>
                                        <p:attrNameLst>
                                          <p:attrName>style.visibility</p:attrName>
                                        </p:attrNameLst>
                                      </p:cBhvr>
                                      <p:to>
                                        <p:strVal val="visible"/>
                                      </p:to>
                                    </p:set>
                                    <p:animEffect transition="in" filter="wipe(down)">
                                      <p:cBhvr>
                                        <p:cTn id="26" dur="500"/>
                                        <p:tgtEl>
                                          <p:spTgt spid="104455"/>
                                        </p:tgtEl>
                                      </p:cBhvr>
                                    </p:animEffect>
                                  </p:childTnLst>
                                </p:cTn>
                              </p:par>
                            </p:childTnLst>
                          </p:cTn>
                        </p:par>
                        <p:par>
                          <p:cTn id="27" fill="hold" nodeType="afterGroup">
                            <p:stCondLst>
                              <p:cond delay="2500"/>
                            </p:stCondLst>
                            <p:childTnLst>
                              <p:par>
                                <p:cTn id="28" presetID="50" presetClass="entr" presetSubtype="0" decel="100000" fill="hold" grpId="0" nodeType="afterEffect">
                                  <p:stCondLst>
                                    <p:cond delay="0"/>
                                  </p:stCondLst>
                                  <p:childTnLst>
                                    <p:set>
                                      <p:cBhvr>
                                        <p:cTn id="29" dur="1" fill="hold">
                                          <p:stCondLst>
                                            <p:cond delay="0"/>
                                          </p:stCondLst>
                                        </p:cTn>
                                        <p:tgtEl>
                                          <p:spTgt spid="104456"/>
                                        </p:tgtEl>
                                        <p:attrNameLst>
                                          <p:attrName>style.visibility</p:attrName>
                                        </p:attrNameLst>
                                      </p:cBhvr>
                                      <p:to>
                                        <p:strVal val="visible"/>
                                      </p:to>
                                    </p:set>
                                    <p:anim calcmode="lin" valueType="num">
                                      <p:cBhvr>
                                        <p:cTn id="30" dur="1000" fill="hold"/>
                                        <p:tgtEl>
                                          <p:spTgt spid="104456"/>
                                        </p:tgtEl>
                                        <p:attrNameLst>
                                          <p:attrName>ppt_w</p:attrName>
                                        </p:attrNameLst>
                                      </p:cBhvr>
                                      <p:tavLst>
                                        <p:tav tm="0">
                                          <p:val>
                                            <p:strVal val="#ppt_w+.3"/>
                                          </p:val>
                                        </p:tav>
                                        <p:tav tm="100000">
                                          <p:val>
                                            <p:strVal val="#ppt_w"/>
                                          </p:val>
                                        </p:tav>
                                      </p:tavLst>
                                    </p:anim>
                                    <p:anim calcmode="lin" valueType="num">
                                      <p:cBhvr>
                                        <p:cTn id="31" dur="1000" fill="hold"/>
                                        <p:tgtEl>
                                          <p:spTgt spid="104456"/>
                                        </p:tgtEl>
                                        <p:attrNameLst>
                                          <p:attrName>ppt_h</p:attrName>
                                        </p:attrNameLst>
                                      </p:cBhvr>
                                      <p:tavLst>
                                        <p:tav tm="0">
                                          <p:val>
                                            <p:strVal val="#ppt_h"/>
                                          </p:val>
                                        </p:tav>
                                        <p:tav tm="100000">
                                          <p:val>
                                            <p:strVal val="#ppt_h"/>
                                          </p:val>
                                        </p:tav>
                                      </p:tavLst>
                                    </p:anim>
                                    <p:animEffect transition="in" filter="fade">
                                      <p:cBhvr>
                                        <p:cTn id="32" dur="1000"/>
                                        <p:tgtEl>
                                          <p:spTgt spid="104456"/>
                                        </p:tgtEl>
                                      </p:cBhvr>
                                    </p:animEffect>
                                  </p:childTnLst>
                                </p:cTn>
                              </p:par>
                            </p:childTnLst>
                          </p:cTn>
                        </p:par>
                        <p:par>
                          <p:cTn id="33" fill="hold" nodeType="afterGroup">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104450"/>
                                        </p:tgtEl>
                                        <p:attrNameLst>
                                          <p:attrName>style.visibility</p:attrName>
                                        </p:attrNameLst>
                                      </p:cBhvr>
                                      <p:to>
                                        <p:strVal val="visible"/>
                                      </p:to>
                                    </p:set>
                                    <p:animEffect transition="in" filter="wipe(down)">
                                      <p:cBhvr>
                                        <p:cTn id="36" dur="500"/>
                                        <p:tgtEl>
                                          <p:spTgt spid="104450"/>
                                        </p:tgtEl>
                                      </p:cBhvr>
                                    </p:animEffect>
                                  </p:childTnLst>
                                </p:cTn>
                              </p:par>
                            </p:childTnLst>
                          </p:cTn>
                        </p:par>
                        <p:par>
                          <p:cTn id="37" fill="hold" nodeType="afterGroup">
                            <p:stCondLst>
                              <p:cond delay="4000"/>
                            </p:stCondLst>
                            <p:childTnLst>
                              <p:par>
                                <p:cTn id="38" presetID="50" presetClass="entr" presetSubtype="0" decel="100000" fill="hold" grpId="0" nodeType="afterEffect">
                                  <p:stCondLst>
                                    <p:cond delay="0"/>
                                  </p:stCondLst>
                                  <p:childTnLst>
                                    <p:set>
                                      <p:cBhvr>
                                        <p:cTn id="39" dur="1" fill="hold">
                                          <p:stCondLst>
                                            <p:cond delay="0"/>
                                          </p:stCondLst>
                                        </p:cTn>
                                        <p:tgtEl>
                                          <p:spTgt spid="104461"/>
                                        </p:tgtEl>
                                        <p:attrNameLst>
                                          <p:attrName>style.visibility</p:attrName>
                                        </p:attrNameLst>
                                      </p:cBhvr>
                                      <p:to>
                                        <p:strVal val="visible"/>
                                      </p:to>
                                    </p:set>
                                    <p:anim calcmode="lin" valueType="num">
                                      <p:cBhvr>
                                        <p:cTn id="40" dur="1000" fill="hold"/>
                                        <p:tgtEl>
                                          <p:spTgt spid="104461"/>
                                        </p:tgtEl>
                                        <p:attrNameLst>
                                          <p:attrName>ppt_w</p:attrName>
                                        </p:attrNameLst>
                                      </p:cBhvr>
                                      <p:tavLst>
                                        <p:tav tm="0">
                                          <p:val>
                                            <p:strVal val="#ppt_w+.3"/>
                                          </p:val>
                                        </p:tav>
                                        <p:tav tm="100000">
                                          <p:val>
                                            <p:strVal val="#ppt_w"/>
                                          </p:val>
                                        </p:tav>
                                      </p:tavLst>
                                    </p:anim>
                                    <p:anim calcmode="lin" valueType="num">
                                      <p:cBhvr>
                                        <p:cTn id="41" dur="1000" fill="hold"/>
                                        <p:tgtEl>
                                          <p:spTgt spid="104461"/>
                                        </p:tgtEl>
                                        <p:attrNameLst>
                                          <p:attrName>ppt_h</p:attrName>
                                        </p:attrNameLst>
                                      </p:cBhvr>
                                      <p:tavLst>
                                        <p:tav tm="0">
                                          <p:val>
                                            <p:strVal val="#ppt_h"/>
                                          </p:val>
                                        </p:tav>
                                        <p:tav tm="100000">
                                          <p:val>
                                            <p:strVal val="#ppt_h"/>
                                          </p:val>
                                        </p:tav>
                                      </p:tavLst>
                                    </p:anim>
                                    <p:animEffect transition="in" filter="fade">
                                      <p:cBhvr>
                                        <p:cTn id="42" dur="1000"/>
                                        <p:tgtEl>
                                          <p:spTgt spid="104461"/>
                                        </p:tgtEl>
                                      </p:cBhvr>
                                    </p:animEffect>
                                  </p:childTnLst>
                                </p:cTn>
                              </p:par>
                            </p:childTnLst>
                          </p:cTn>
                        </p:par>
                        <p:par>
                          <p:cTn id="43" fill="hold" nodeType="afterGroup">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104457"/>
                                        </p:tgtEl>
                                        <p:attrNameLst>
                                          <p:attrName>style.visibility</p:attrName>
                                        </p:attrNameLst>
                                      </p:cBhvr>
                                      <p:to>
                                        <p:strVal val="visible"/>
                                      </p:to>
                                    </p:set>
                                    <p:animEffect transition="in" filter="wipe(down)">
                                      <p:cBhvr>
                                        <p:cTn id="46" dur="500"/>
                                        <p:tgtEl>
                                          <p:spTgt spid="104457"/>
                                        </p:tgtEl>
                                      </p:cBhvr>
                                    </p:animEffect>
                                  </p:childTnLst>
                                </p:cTn>
                              </p:par>
                            </p:childTnLst>
                          </p:cTn>
                        </p:par>
                        <p:par>
                          <p:cTn id="47" fill="hold" nodeType="afterGroup">
                            <p:stCondLst>
                              <p:cond delay="5500"/>
                            </p:stCondLst>
                            <p:childTnLst>
                              <p:par>
                                <p:cTn id="48" presetID="50" presetClass="entr" presetSubtype="0" decel="100000" fill="hold" grpId="0" nodeType="afterEffect">
                                  <p:stCondLst>
                                    <p:cond delay="0"/>
                                  </p:stCondLst>
                                  <p:childTnLst>
                                    <p:set>
                                      <p:cBhvr>
                                        <p:cTn id="49" dur="1" fill="hold">
                                          <p:stCondLst>
                                            <p:cond delay="0"/>
                                          </p:stCondLst>
                                        </p:cTn>
                                        <p:tgtEl>
                                          <p:spTgt spid="104458"/>
                                        </p:tgtEl>
                                        <p:attrNameLst>
                                          <p:attrName>style.visibility</p:attrName>
                                        </p:attrNameLst>
                                      </p:cBhvr>
                                      <p:to>
                                        <p:strVal val="visible"/>
                                      </p:to>
                                    </p:set>
                                    <p:anim calcmode="lin" valueType="num">
                                      <p:cBhvr>
                                        <p:cTn id="50" dur="1000" fill="hold"/>
                                        <p:tgtEl>
                                          <p:spTgt spid="104458"/>
                                        </p:tgtEl>
                                        <p:attrNameLst>
                                          <p:attrName>ppt_w</p:attrName>
                                        </p:attrNameLst>
                                      </p:cBhvr>
                                      <p:tavLst>
                                        <p:tav tm="0">
                                          <p:val>
                                            <p:strVal val="#ppt_w+.3"/>
                                          </p:val>
                                        </p:tav>
                                        <p:tav tm="100000">
                                          <p:val>
                                            <p:strVal val="#ppt_w"/>
                                          </p:val>
                                        </p:tav>
                                      </p:tavLst>
                                    </p:anim>
                                    <p:anim calcmode="lin" valueType="num">
                                      <p:cBhvr>
                                        <p:cTn id="51" dur="1000" fill="hold"/>
                                        <p:tgtEl>
                                          <p:spTgt spid="104458"/>
                                        </p:tgtEl>
                                        <p:attrNameLst>
                                          <p:attrName>ppt_h</p:attrName>
                                        </p:attrNameLst>
                                      </p:cBhvr>
                                      <p:tavLst>
                                        <p:tav tm="0">
                                          <p:val>
                                            <p:strVal val="#ppt_h"/>
                                          </p:val>
                                        </p:tav>
                                        <p:tav tm="100000">
                                          <p:val>
                                            <p:strVal val="#ppt_h"/>
                                          </p:val>
                                        </p:tav>
                                      </p:tavLst>
                                    </p:anim>
                                    <p:animEffect transition="in" filter="fade">
                                      <p:cBhvr>
                                        <p:cTn id="52" dur="1000"/>
                                        <p:tgtEl>
                                          <p:spTgt spid="104458"/>
                                        </p:tgtEl>
                                      </p:cBhvr>
                                    </p:animEffect>
                                  </p:childTnLst>
                                </p:cTn>
                              </p:par>
                            </p:childTnLst>
                          </p:cTn>
                        </p:par>
                        <p:par>
                          <p:cTn id="53" fill="hold" nodeType="afterGroup">
                            <p:stCondLst>
                              <p:cond delay="6500"/>
                            </p:stCondLst>
                            <p:childTnLst>
                              <p:par>
                                <p:cTn id="54" presetID="22" presetClass="entr" presetSubtype="4" fill="hold" grpId="0" nodeType="afterEffect">
                                  <p:stCondLst>
                                    <p:cond delay="0"/>
                                  </p:stCondLst>
                                  <p:childTnLst>
                                    <p:set>
                                      <p:cBhvr>
                                        <p:cTn id="55" dur="1" fill="hold">
                                          <p:stCondLst>
                                            <p:cond delay="0"/>
                                          </p:stCondLst>
                                        </p:cTn>
                                        <p:tgtEl>
                                          <p:spTgt spid="104459"/>
                                        </p:tgtEl>
                                        <p:attrNameLst>
                                          <p:attrName>style.visibility</p:attrName>
                                        </p:attrNameLst>
                                      </p:cBhvr>
                                      <p:to>
                                        <p:strVal val="visible"/>
                                      </p:to>
                                    </p:set>
                                    <p:animEffect transition="in" filter="wipe(down)">
                                      <p:cBhvr>
                                        <p:cTn id="56" dur="500"/>
                                        <p:tgtEl>
                                          <p:spTgt spid="104459"/>
                                        </p:tgtEl>
                                      </p:cBhvr>
                                    </p:animEffect>
                                  </p:childTnLst>
                                </p:cTn>
                              </p:par>
                            </p:childTnLst>
                          </p:cTn>
                        </p:par>
                        <p:par>
                          <p:cTn id="57" fill="hold" nodeType="afterGroup">
                            <p:stCondLst>
                              <p:cond delay="7000"/>
                            </p:stCondLst>
                            <p:childTnLst>
                              <p:par>
                                <p:cTn id="58" presetID="50" presetClass="entr" presetSubtype="0" decel="100000" fill="hold" grpId="0" nodeType="afterEffect">
                                  <p:stCondLst>
                                    <p:cond delay="0"/>
                                  </p:stCondLst>
                                  <p:childTnLst>
                                    <p:set>
                                      <p:cBhvr>
                                        <p:cTn id="59" dur="1" fill="hold">
                                          <p:stCondLst>
                                            <p:cond delay="0"/>
                                          </p:stCondLst>
                                        </p:cTn>
                                        <p:tgtEl>
                                          <p:spTgt spid="104460"/>
                                        </p:tgtEl>
                                        <p:attrNameLst>
                                          <p:attrName>style.visibility</p:attrName>
                                        </p:attrNameLst>
                                      </p:cBhvr>
                                      <p:to>
                                        <p:strVal val="visible"/>
                                      </p:to>
                                    </p:set>
                                    <p:anim calcmode="lin" valueType="num">
                                      <p:cBhvr>
                                        <p:cTn id="60" dur="1000" fill="hold"/>
                                        <p:tgtEl>
                                          <p:spTgt spid="104460"/>
                                        </p:tgtEl>
                                        <p:attrNameLst>
                                          <p:attrName>ppt_w</p:attrName>
                                        </p:attrNameLst>
                                      </p:cBhvr>
                                      <p:tavLst>
                                        <p:tav tm="0">
                                          <p:val>
                                            <p:strVal val="#ppt_w+.3"/>
                                          </p:val>
                                        </p:tav>
                                        <p:tav tm="100000">
                                          <p:val>
                                            <p:strVal val="#ppt_w"/>
                                          </p:val>
                                        </p:tav>
                                      </p:tavLst>
                                    </p:anim>
                                    <p:anim calcmode="lin" valueType="num">
                                      <p:cBhvr>
                                        <p:cTn id="61" dur="1000" fill="hold"/>
                                        <p:tgtEl>
                                          <p:spTgt spid="104460"/>
                                        </p:tgtEl>
                                        <p:attrNameLst>
                                          <p:attrName>ppt_h</p:attrName>
                                        </p:attrNameLst>
                                      </p:cBhvr>
                                      <p:tavLst>
                                        <p:tav tm="0">
                                          <p:val>
                                            <p:strVal val="#ppt_h"/>
                                          </p:val>
                                        </p:tav>
                                        <p:tav tm="100000">
                                          <p:val>
                                            <p:strVal val="#ppt_h"/>
                                          </p:val>
                                        </p:tav>
                                      </p:tavLst>
                                    </p:anim>
                                    <p:animEffect transition="in" filter="fade">
                                      <p:cBhvr>
                                        <p:cTn id="62" dur="1000"/>
                                        <p:tgtEl>
                                          <p:spTgt spid="104460"/>
                                        </p:tgtEl>
                                      </p:cBhvr>
                                    </p:animEffect>
                                  </p:childTnLst>
                                </p:cTn>
                              </p:par>
                            </p:childTnLst>
                          </p:cTn>
                        </p:par>
                        <p:par>
                          <p:cTn id="63" fill="hold">
                            <p:stCondLst>
                              <p:cond delay="8000"/>
                            </p:stCondLst>
                            <p:childTnLst>
                              <p:par>
                                <p:cTn id="64" presetID="2" presetClass="entr" presetSubtype="4"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additive="base">
                                        <p:cTn id="66" dur="500" fill="hold"/>
                                        <p:tgtEl>
                                          <p:spTgt spid="17"/>
                                        </p:tgtEl>
                                        <p:attrNameLst>
                                          <p:attrName>ppt_x</p:attrName>
                                        </p:attrNameLst>
                                      </p:cBhvr>
                                      <p:tavLst>
                                        <p:tav tm="0">
                                          <p:val>
                                            <p:strVal val="#ppt_x"/>
                                          </p:val>
                                        </p:tav>
                                        <p:tav tm="100000">
                                          <p:val>
                                            <p:strVal val="#ppt_x"/>
                                          </p:val>
                                        </p:tav>
                                      </p:tavLst>
                                    </p:anim>
                                    <p:anim calcmode="lin" valueType="num">
                                      <p:cBhvr additive="base">
                                        <p:cTn id="6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animBg="1"/>
      <p:bldP spid="104453" grpId="0" animBg="1"/>
      <p:bldP spid="104454" grpId="0" animBg="1"/>
      <p:bldP spid="104455" grpId="0" animBg="1"/>
      <p:bldP spid="104456" grpId="0" animBg="1"/>
      <p:bldP spid="104457" grpId="0" animBg="1"/>
      <p:bldP spid="104458" grpId="0" animBg="1"/>
      <p:bldP spid="104459" grpId="0" animBg="1"/>
      <p:bldP spid="104460" grpId="0" animBg="1"/>
      <p:bldP spid="104461" grpId="0" animBg="1"/>
      <p:bldP spid="1044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55-7293970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7244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73" name="Rectangle 9"/>
          <p:cNvSpPr>
            <a:spLocks noChangeArrowheads="1"/>
          </p:cNvSpPr>
          <p:nvPr/>
        </p:nvSpPr>
        <p:spPr bwMode="auto">
          <a:xfrm>
            <a:off x="611188" y="0"/>
            <a:ext cx="78835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ar-SA" sz="4000" b="1" i="0" dirty="0">
                <a:solidFill>
                  <a:schemeClr val="bg2">
                    <a:lumMod val="25000"/>
                  </a:schemeClr>
                </a:solidFill>
              </a:rPr>
              <a:t>استخدام الانترنت في التعليم؟</a:t>
            </a:r>
            <a:endParaRPr lang="en-US" sz="4000" b="1" i="0" dirty="0">
              <a:solidFill>
                <a:schemeClr val="bg2">
                  <a:lumMod val="25000"/>
                </a:schemeClr>
              </a:solidFill>
            </a:endParaRPr>
          </a:p>
        </p:txBody>
      </p:sp>
      <p:sp>
        <p:nvSpPr>
          <p:cNvPr id="2" name="Rounded Rectangle 1"/>
          <p:cNvSpPr/>
          <p:nvPr/>
        </p:nvSpPr>
        <p:spPr>
          <a:xfrm>
            <a:off x="5076056" y="908720"/>
            <a:ext cx="3600400" cy="14582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90000"/>
              </a:lnSpc>
              <a:spcBef>
                <a:spcPct val="20000"/>
              </a:spcBef>
            </a:pPr>
            <a:r>
              <a:rPr lang="ar-SA" b="1" dirty="0"/>
              <a:t>الحصول على المعلومات </a:t>
            </a:r>
          </a:p>
          <a:p>
            <a:pPr algn="ctr">
              <a:lnSpc>
                <a:spcPct val="90000"/>
              </a:lnSpc>
              <a:spcBef>
                <a:spcPct val="20000"/>
              </a:spcBef>
            </a:pPr>
            <a:r>
              <a:rPr lang="ar-SA" b="1" dirty="0"/>
              <a:t>من مختلف انحاء العالم</a:t>
            </a:r>
            <a:endParaRPr lang="he-IL" dirty="0"/>
          </a:p>
        </p:txBody>
      </p:sp>
      <p:sp>
        <p:nvSpPr>
          <p:cNvPr id="4" name="Rounded Rectangle 3"/>
          <p:cNvSpPr/>
          <p:nvPr/>
        </p:nvSpPr>
        <p:spPr>
          <a:xfrm>
            <a:off x="611188" y="908720"/>
            <a:ext cx="3888581"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الاطلاع على اخر </a:t>
            </a:r>
          </a:p>
          <a:p>
            <a:pPr algn="ctr"/>
            <a:r>
              <a:rPr lang="ar-SA" b="1" dirty="0"/>
              <a:t>الابحاث العلمية والتربوية</a:t>
            </a:r>
            <a:endParaRPr lang="en-US" b="1" dirty="0"/>
          </a:p>
        </p:txBody>
      </p:sp>
      <p:sp>
        <p:nvSpPr>
          <p:cNvPr id="5" name="Rounded Rectangle 4"/>
          <p:cNvSpPr/>
          <p:nvPr/>
        </p:nvSpPr>
        <p:spPr>
          <a:xfrm>
            <a:off x="5076056" y="2708920"/>
            <a:ext cx="374330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الاتصال بالعالم بأسرع وقت</a:t>
            </a:r>
            <a:endParaRPr lang="en-US" b="1" dirty="0"/>
          </a:p>
        </p:txBody>
      </p:sp>
      <p:sp>
        <p:nvSpPr>
          <p:cNvPr id="6" name="Rounded Rectangle 5"/>
          <p:cNvSpPr/>
          <p:nvPr/>
        </p:nvSpPr>
        <p:spPr>
          <a:xfrm>
            <a:off x="467544" y="2708920"/>
            <a:ext cx="417646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طريقه التعلم</a:t>
            </a:r>
          </a:p>
          <a:p>
            <a:pPr algn="ctr"/>
            <a:r>
              <a:rPr lang="ar-SA" b="1" dirty="0"/>
              <a:t> الجماعي بين الطلاب</a:t>
            </a:r>
            <a:endParaRPr lang="en-US" b="1" dirty="0"/>
          </a:p>
        </p:txBody>
      </p:sp>
      <p:sp>
        <p:nvSpPr>
          <p:cNvPr id="7" name="Rounded Rectangle 6"/>
          <p:cNvSpPr/>
          <p:nvPr/>
        </p:nvSpPr>
        <p:spPr>
          <a:xfrm>
            <a:off x="6084168" y="4365625"/>
            <a:ext cx="2735188" cy="1943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الاستفادة من البرامج</a:t>
            </a:r>
          </a:p>
          <a:p>
            <a:pPr algn="ctr"/>
            <a:r>
              <a:rPr lang="ar-SA" b="1" dirty="0"/>
              <a:t> التعليمية الموجودة</a:t>
            </a:r>
            <a:endParaRPr lang="en-US" b="1" dirty="0"/>
          </a:p>
        </p:txBody>
      </p:sp>
      <p:sp>
        <p:nvSpPr>
          <p:cNvPr id="8" name="Rounded Rectangle 7"/>
          <p:cNvSpPr/>
          <p:nvPr/>
        </p:nvSpPr>
        <p:spPr>
          <a:xfrm>
            <a:off x="827584" y="4581128"/>
            <a:ext cx="2880320" cy="19434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spcBef>
                <a:spcPct val="20000"/>
              </a:spcBef>
            </a:pPr>
            <a:r>
              <a:rPr lang="ar-SA" b="1" dirty="0"/>
              <a:t>الانترنت مكتبة كبيرة فيها جميع </a:t>
            </a:r>
          </a:p>
          <a:p>
            <a:pPr algn="ctr">
              <a:spcBef>
                <a:spcPct val="20000"/>
              </a:spcBef>
            </a:pPr>
            <a:r>
              <a:rPr lang="ar-SA" b="1" dirty="0"/>
              <a:t>الكتب سهله او صعبة.</a:t>
            </a:r>
            <a:r>
              <a:rPr lang="en-US" b="1" dirty="0"/>
              <a:t> </a:t>
            </a:r>
            <a:endParaRPr lang="en-US" b="1" dirty="0"/>
          </a:p>
        </p:txBody>
      </p:sp>
    </p:spTree>
    <p:extLst>
      <p:ext uri="{BB962C8B-B14F-4D97-AF65-F5344CB8AC3E}">
        <p14:creationId xmlns:p14="http://schemas.microsoft.com/office/powerpoint/2010/main" val="18110082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139273"/>
                                        </p:tgtEl>
                                        <p:attrNameLst>
                                          <p:attrName>style.visibility</p:attrName>
                                        </p:attrNameLst>
                                      </p:cBhvr>
                                      <p:to>
                                        <p:strVal val="visible"/>
                                      </p:to>
                                    </p:set>
                                    <p:animEffect transition="in" filter="barn(inHorizontal)">
                                      <p:cBhvr>
                                        <p:cTn id="7" dur="500"/>
                                        <p:tgtEl>
                                          <p:spTgt spid="139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Large3007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781300"/>
            <a:ext cx="4956175"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stunbonusparticl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404813"/>
            <a:ext cx="838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6"/>
          <p:cNvSpPr txBox="1">
            <a:spLocks noChangeArrowheads="1"/>
          </p:cNvSpPr>
          <p:nvPr/>
        </p:nvSpPr>
        <p:spPr bwMode="auto">
          <a:xfrm>
            <a:off x="1692275" y="908050"/>
            <a:ext cx="518477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Times New Roman" pitchFamily="18" charset="0"/>
                <a:cs typeface="Arial" pitchFamily="34" charset="0"/>
              </a:defRPr>
            </a:lvl1pPr>
            <a:lvl2pPr marL="742950" indent="-285750" eaLnBrk="0" hangingPunct="0">
              <a:defRPr i="1">
                <a:solidFill>
                  <a:schemeClr val="tx1"/>
                </a:solidFill>
                <a:latin typeface="Times New Roman" pitchFamily="18" charset="0"/>
                <a:cs typeface="Arial" pitchFamily="34" charset="0"/>
              </a:defRPr>
            </a:lvl2pPr>
            <a:lvl3pPr marL="1143000" indent="-228600" eaLnBrk="0" hangingPunct="0">
              <a:defRPr i="1">
                <a:solidFill>
                  <a:schemeClr val="tx1"/>
                </a:solidFill>
                <a:latin typeface="Times New Roman" pitchFamily="18" charset="0"/>
                <a:cs typeface="Arial" pitchFamily="34" charset="0"/>
              </a:defRPr>
            </a:lvl3pPr>
            <a:lvl4pPr marL="1600200" indent="-228600" eaLnBrk="0" hangingPunct="0">
              <a:defRPr i="1">
                <a:solidFill>
                  <a:schemeClr val="tx1"/>
                </a:solidFill>
                <a:latin typeface="Times New Roman" pitchFamily="18" charset="0"/>
                <a:cs typeface="Arial" pitchFamily="34" charset="0"/>
              </a:defRPr>
            </a:lvl4pPr>
            <a:lvl5pPr marL="2057400" indent="-228600" eaLnBrk="0" hangingPunct="0">
              <a:defRPr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i="1">
                <a:solidFill>
                  <a:schemeClr val="tx1"/>
                </a:solidFill>
                <a:latin typeface="Times New Roman" pitchFamily="18" charset="0"/>
                <a:cs typeface="Arial" pitchFamily="34" charset="0"/>
              </a:defRPr>
            </a:lvl9pPr>
          </a:lstStyle>
          <a:p>
            <a:pPr eaLnBrk="1" hangingPunct="1">
              <a:spcBef>
                <a:spcPct val="50000"/>
              </a:spcBef>
            </a:pPr>
            <a:r>
              <a:rPr lang="ar-SA" sz="4800" i="0">
                <a:solidFill>
                  <a:srgbClr val="800000"/>
                </a:solidFill>
              </a:rPr>
              <a:t>نستطيع ان نكون باتصال مع الاخرين.</a:t>
            </a:r>
            <a:endParaRPr lang="en-US" sz="4800" i="0">
              <a:solidFill>
                <a:srgbClr val="800000"/>
              </a:solidFill>
            </a:endParaRPr>
          </a:p>
        </p:txBody>
      </p:sp>
    </p:spTree>
    <p:extLst>
      <p:ext uri="{BB962C8B-B14F-4D97-AF65-F5344CB8AC3E}">
        <p14:creationId xmlns:p14="http://schemas.microsoft.com/office/powerpoint/2010/main" val="2895140152"/>
      </p:ext>
    </p:extLst>
  </p:cSld>
  <p:clrMapOvr>
    <a:masterClrMapping/>
  </p:clrMapOvr>
  <p:transition advTm="1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diamond(in)">
                                      <p:cBhvr>
                                        <p:cTn id="7" dur="2000"/>
                                        <p:tgtEl>
                                          <p:spTgt spid="18436"/>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8437"/>
                                        </p:tgtEl>
                                        <p:attrNameLst>
                                          <p:attrName>style.visibility</p:attrName>
                                        </p:attrNameLst>
                                      </p:cBhvr>
                                      <p:to>
                                        <p:strVal val="visible"/>
                                      </p:to>
                                    </p:set>
                                    <p:animEffect transition="in" filter="fade">
                                      <p:cBhvr>
                                        <p:cTn id="11" dur="2000"/>
                                        <p:tgtEl>
                                          <p:spTgt spid="18437"/>
                                        </p:tgtEl>
                                      </p:cBhvr>
                                    </p:animEffect>
                                  </p:childTnLst>
                                </p:cTn>
                              </p:par>
                            </p:childTnLst>
                          </p:cTn>
                        </p:par>
                        <p:par>
                          <p:cTn id="12" fill="hold" nodeType="afterGroup">
                            <p:stCondLst>
                              <p:cond delay="4000"/>
                            </p:stCondLst>
                            <p:childTnLst>
                              <p:par>
                                <p:cTn id="13" presetID="27" presetClass="entr" presetSubtype="0" fill="hold" nodeType="afterEffect">
                                  <p:stCondLst>
                                    <p:cond delay="0"/>
                                  </p:stCondLst>
                                  <p:iterate type="lt">
                                    <p:tmPct val="50000"/>
                                  </p:iterate>
                                  <p:childTnLst>
                                    <p:set>
                                      <p:cBhvr>
                                        <p:cTn id="14" dur="1" fill="hold">
                                          <p:stCondLst>
                                            <p:cond delay="0"/>
                                          </p:stCondLst>
                                        </p:cTn>
                                        <p:tgtEl>
                                          <p:spTgt spid="18438">
                                            <p:txEl>
                                              <p:pRg st="0" end="0"/>
                                            </p:txEl>
                                          </p:spTgt>
                                        </p:tgtEl>
                                        <p:attrNameLst>
                                          <p:attrName>style.visibility</p:attrName>
                                        </p:attrNameLst>
                                      </p:cBhvr>
                                      <p:to>
                                        <p:strVal val="visible"/>
                                      </p:to>
                                    </p:set>
                                    <p:anim calcmode="discrete" valueType="clr">
                                      <p:cBhvr override="childStyle">
                                        <p:cTn id="15" dur="500"/>
                                        <p:tgtEl>
                                          <p:spTgt spid="1843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500"/>
                                        <p:tgtEl>
                                          <p:spTgt spid="18438">
                                            <p:txEl>
                                              <p:pRg st="0" end="0"/>
                                            </p:txEl>
                                          </p:spTgt>
                                        </p:tgtEl>
                                        <p:attrNameLst>
                                          <p:attrName>fillcolor</p:attrName>
                                        </p:attrNameLst>
                                      </p:cBhvr>
                                      <p:tavLst>
                                        <p:tav tm="0">
                                          <p:val>
                                            <p:clrVal>
                                              <a:schemeClr val="accent2"/>
                                            </p:clrVal>
                                          </p:val>
                                        </p:tav>
                                        <p:tav tm="50000">
                                          <p:val>
                                            <p:clrVal>
                                              <a:schemeClr val="hlink"/>
                                            </p:clrVal>
                                          </p:val>
                                        </p:tav>
                                      </p:tavLst>
                                    </p:anim>
                                    <p:set>
                                      <p:cBhvr>
                                        <p:cTn id="17" dur="500"/>
                                        <p:tgtEl>
                                          <p:spTgt spid="1843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work-business-comp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765175"/>
            <a:ext cx="356552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16" descr="stunbonusparticl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908050"/>
            <a:ext cx="838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5" name="Text Box 17"/>
          <p:cNvSpPr txBox="1">
            <a:spLocks noChangeArrowheads="1"/>
          </p:cNvSpPr>
          <p:nvPr/>
        </p:nvSpPr>
        <p:spPr bwMode="auto">
          <a:xfrm>
            <a:off x="3851275" y="1557338"/>
            <a:ext cx="4645025"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Times New Roman" pitchFamily="18" charset="0"/>
                <a:cs typeface="Arial" pitchFamily="34" charset="0"/>
              </a:defRPr>
            </a:lvl1pPr>
            <a:lvl2pPr marL="742950" indent="-285750" eaLnBrk="0" hangingPunct="0">
              <a:defRPr i="1">
                <a:solidFill>
                  <a:schemeClr val="tx1"/>
                </a:solidFill>
                <a:latin typeface="Times New Roman" pitchFamily="18" charset="0"/>
                <a:cs typeface="Arial" pitchFamily="34" charset="0"/>
              </a:defRPr>
            </a:lvl2pPr>
            <a:lvl3pPr marL="1143000" indent="-228600" eaLnBrk="0" hangingPunct="0">
              <a:defRPr i="1">
                <a:solidFill>
                  <a:schemeClr val="tx1"/>
                </a:solidFill>
                <a:latin typeface="Times New Roman" pitchFamily="18" charset="0"/>
                <a:cs typeface="Arial" pitchFamily="34" charset="0"/>
              </a:defRPr>
            </a:lvl3pPr>
            <a:lvl4pPr marL="1600200" indent="-228600" eaLnBrk="0" hangingPunct="0">
              <a:defRPr i="1">
                <a:solidFill>
                  <a:schemeClr val="tx1"/>
                </a:solidFill>
                <a:latin typeface="Times New Roman" pitchFamily="18" charset="0"/>
                <a:cs typeface="Arial" pitchFamily="34" charset="0"/>
              </a:defRPr>
            </a:lvl4pPr>
            <a:lvl5pPr marL="2057400" indent="-228600" eaLnBrk="0" hangingPunct="0">
              <a:defRPr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i="1">
                <a:solidFill>
                  <a:schemeClr val="tx1"/>
                </a:solidFill>
                <a:latin typeface="Times New Roman" pitchFamily="18" charset="0"/>
                <a:cs typeface="Arial" pitchFamily="34" charset="0"/>
              </a:defRPr>
            </a:lvl9pPr>
          </a:lstStyle>
          <a:p>
            <a:pPr eaLnBrk="1" hangingPunct="1">
              <a:spcBef>
                <a:spcPct val="50000"/>
              </a:spcBef>
            </a:pPr>
            <a:r>
              <a:rPr lang="ar-SA" sz="4800">
                <a:solidFill>
                  <a:srgbClr val="003399"/>
                </a:solidFill>
              </a:rPr>
              <a:t>نستطيع الحصول على الاخبار التي نحن بحاجتها.</a:t>
            </a:r>
            <a:endParaRPr lang="en-US" sz="4800">
              <a:solidFill>
                <a:srgbClr val="003399"/>
              </a:solidFill>
            </a:endParaRPr>
          </a:p>
        </p:txBody>
      </p:sp>
    </p:spTree>
    <p:extLst>
      <p:ext uri="{BB962C8B-B14F-4D97-AF65-F5344CB8AC3E}">
        <p14:creationId xmlns:p14="http://schemas.microsoft.com/office/powerpoint/2010/main" val="2447305655"/>
      </p:ext>
    </p:extLst>
  </p:cSld>
  <p:clrMapOvr>
    <a:masterClrMapping/>
  </p:clrMapOvr>
  <p:transition advTm="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p:cTn id="7" dur="500" fill="hold"/>
                                        <p:tgtEl>
                                          <p:spTgt spid="17412"/>
                                        </p:tgtEl>
                                        <p:attrNameLst>
                                          <p:attrName>ppt_w</p:attrName>
                                        </p:attrNameLst>
                                      </p:cBhvr>
                                      <p:tavLst>
                                        <p:tav tm="0">
                                          <p:val>
                                            <p:fltVal val="0"/>
                                          </p:val>
                                        </p:tav>
                                        <p:tav tm="100000">
                                          <p:val>
                                            <p:strVal val="#ppt_w"/>
                                          </p:val>
                                        </p:tav>
                                      </p:tavLst>
                                    </p:anim>
                                    <p:anim calcmode="lin" valueType="num">
                                      <p:cBhvr>
                                        <p:cTn id="8" dur="500" fill="hold"/>
                                        <p:tgtEl>
                                          <p:spTgt spid="1741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17424"/>
                                        </p:tgtEl>
                                        <p:attrNameLst>
                                          <p:attrName>style.visibility</p:attrName>
                                        </p:attrNameLst>
                                      </p:cBhvr>
                                      <p:to>
                                        <p:strVal val="visible"/>
                                      </p:to>
                                    </p:set>
                                    <p:animEffect transition="in" filter="fade">
                                      <p:cBhvr>
                                        <p:cTn id="13" dur="2000"/>
                                        <p:tgtEl>
                                          <p:spTgt spid="17424"/>
                                        </p:tgtEl>
                                      </p:cBhvr>
                                    </p:animEffect>
                                  </p:childTnLst>
                                </p:cTn>
                              </p:par>
                            </p:childTnLst>
                          </p:cTn>
                        </p:par>
                        <p:par>
                          <p:cTn id="14" fill="hold" nodeType="afterGroup">
                            <p:stCondLst>
                              <p:cond delay="2000"/>
                            </p:stCondLst>
                            <p:childTnLst>
                              <p:par>
                                <p:cTn id="15" presetID="40" presetClass="entr" presetSubtype="0" fill="hold" nodeType="afterEffect">
                                  <p:stCondLst>
                                    <p:cond delay="0"/>
                                  </p:stCondLst>
                                  <p:iterate type="lt">
                                    <p:tmPct val="10000"/>
                                  </p:iterate>
                                  <p:childTnLst>
                                    <p:set>
                                      <p:cBhvr>
                                        <p:cTn id="16" dur="1" fill="hold">
                                          <p:stCondLst>
                                            <p:cond delay="0"/>
                                          </p:stCondLst>
                                        </p:cTn>
                                        <p:tgtEl>
                                          <p:spTgt spid="17425">
                                            <p:txEl>
                                              <p:pRg st="0" end="0"/>
                                            </p:txEl>
                                          </p:spTgt>
                                        </p:tgtEl>
                                        <p:attrNameLst>
                                          <p:attrName>style.visibility</p:attrName>
                                        </p:attrNameLst>
                                      </p:cBhvr>
                                      <p:to>
                                        <p:strVal val="visible"/>
                                      </p:to>
                                    </p:set>
                                    <p:animEffect transition="in" filter="fade">
                                      <p:cBhvr>
                                        <p:cTn id="17" dur="1000"/>
                                        <p:tgtEl>
                                          <p:spTgt spid="17425">
                                            <p:txEl>
                                              <p:pRg st="0" end="0"/>
                                            </p:txEl>
                                          </p:spTgt>
                                        </p:tgtEl>
                                      </p:cBhvr>
                                    </p:animEffect>
                                    <p:anim calcmode="lin" valueType="num">
                                      <p:cBhvr>
                                        <p:cTn id="18" dur="1000" fill="hold"/>
                                        <p:tgtEl>
                                          <p:spTgt spid="17425">
                                            <p:txEl>
                                              <p:pRg st="0" end="0"/>
                                            </p:txEl>
                                          </p:spTgt>
                                        </p:tgtEl>
                                        <p:attrNameLst>
                                          <p:attrName>ppt_x</p:attrName>
                                        </p:attrNameLst>
                                      </p:cBhvr>
                                      <p:tavLst>
                                        <p:tav tm="0">
                                          <p:val>
                                            <p:strVal val="#ppt_x-.1"/>
                                          </p:val>
                                        </p:tav>
                                        <p:tav tm="100000">
                                          <p:val>
                                            <p:strVal val="#ppt_x"/>
                                          </p:val>
                                        </p:tav>
                                      </p:tavLst>
                                    </p:anim>
                                    <p:anim calcmode="lin" valueType="num">
                                      <p:cBhvr>
                                        <p:cTn id="19" dur="1000" fill="hold"/>
                                        <p:tgtEl>
                                          <p:spTgt spid="1742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36296" y="548680"/>
            <a:ext cx="144016" cy="369332"/>
          </a:xfrm>
          <a:prstGeom prst="rect">
            <a:avLst/>
          </a:prstGeom>
          <a:noFill/>
        </p:spPr>
        <p:txBody>
          <a:bodyPr wrap="square" rtlCol="1">
            <a:spAutoFit/>
          </a:bodyPr>
          <a:lstStyle/>
          <a:p>
            <a:endParaRPr lang="he-IL" dirty="0"/>
          </a:p>
        </p:txBody>
      </p:sp>
      <p:sp>
        <p:nvSpPr>
          <p:cNvPr id="5" name="Rectangle 4"/>
          <p:cNvSpPr/>
          <p:nvPr/>
        </p:nvSpPr>
        <p:spPr>
          <a:xfrm>
            <a:off x="539552" y="918012"/>
            <a:ext cx="8208911" cy="1015663"/>
          </a:xfrm>
          <a:prstGeom prst="rect">
            <a:avLst/>
          </a:prstGeom>
          <a:noFill/>
        </p:spPr>
        <p:txBody>
          <a:bodyPr wrap="square" lIns="91440" tIns="45720" rIns="91440" bIns="45720">
            <a:spAutoFit/>
          </a:bodyPr>
          <a:lstStyle/>
          <a:p>
            <a:pPr algn="ctr"/>
            <a:r>
              <a:rPr lang="ar-SA" sz="6000" b="1" dirty="0" smtClean="0">
                <a:ln w="10160">
                  <a:solidFill>
                    <a:schemeClr val="accent1"/>
                  </a:solidFill>
                  <a:prstDash val="solid"/>
                </a:ln>
                <a:solidFill>
                  <a:srgbClr val="FFFFFF"/>
                </a:solidFill>
                <a:effectLst>
                  <a:outerShdw blurRad="38100" dist="32000" dir="5400000" algn="tl">
                    <a:srgbClr val="000000">
                      <a:alpha val="30000"/>
                    </a:srgbClr>
                  </a:outerShdw>
                </a:effectLst>
              </a:rPr>
              <a:t>سلبيات</a:t>
            </a:r>
            <a:endParaRPr lang="en-US" sz="6000" b="1"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2780928"/>
            <a:ext cx="5112568" cy="3330443"/>
          </a:xfrm>
          <a:prstGeom prst="rect">
            <a:avLst/>
          </a:prstGeom>
        </p:spPr>
      </p:pic>
    </p:spTree>
    <p:extLst>
      <p:ext uri="{BB962C8B-B14F-4D97-AF65-F5344CB8AC3E}">
        <p14:creationId xmlns:p14="http://schemas.microsoft.com/office/powerpoint/2010/main" val="385746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1772816"/>
            <a:ext cx="6984776" cy="646331"/>
          </a:xfrm>
          <a:prstGeom prst="rect">
            <a:avLst/>
          </a:prstGeom>
          <a:noFill/>
        </p:spPr>
        <p:txBody>
          <a:bodyPr wrap="square" rtlCol="1">
            <a:spAutoFit/>
          </a:bodyPr>
          <a:lstStyle/>
          <a:p>
            <a:r>
              <a:rPr lang="en-US" dirty="0">
                <a:hlinkClick r:id="rId2"/>
              </a:rPr>
              <a:t>http://</a:t>
            </a:r>
            <a:r>
              <a:rPr lang="en-US" dirty="0" smtClean="0">
                <a:hlinkClick r:id="rId2"/>
              </a:rPr>
              <a:t>www.youtube.com/watch?v=IgDyNnrk1Nk</a:t>
            </a:r>
            <a:endParaRPr lang="en-US" dirty="0" smtClean="0"/>
          </a:p>
          <a:p>
            <a:endParaRPr lang="he-IL"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2708920"/>
            <a:ext cx="5904656" cy="3619500"/>
          </a:xfrm>
          <a:prstGeom prst="rect">
            <a:avLst/>
          </a:prstGeom>
        </p:spPr>
      </p:pic>
    </p:spTree>
    <p:extLst>
      <p:ext uri="{BB962C8B-B14F-4D97-AF65-F5344CB8AC3E}">
        <p14:creationId xmlns:p14="http://schemas.microsoft.com/office/powerpoint/2010/main" val="28510981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2362200"/>
            <a:ext cx="47815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stunbonusparticl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0"/>
            <a:ext cx="838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7"/>
          <p:cNvSpPr txBox="1">
            <a:spLocks noChangeArrowheads="1"/>
          </p:cNvSpPr>
          <p:nvPr/>
        </p:nvSpPr>
        <p:spPr bwMode="auto">
          <a:xfrm>
            <a:off x="2555875" y="476250"/>
            <a:ext cx="37449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Times New Roman" pitchFamily="18" charset="0"/>
                <a:cs typeface="Arial" pitchFamily="34" charset="0"/>
              </a:defRPr>
            </a:lvl1pPr>
            <a:lvl2pPr marL="742950" indent="-285750" eaLnBrk="0" hangingPunct="0">
              <a:defRPr i="1">
                <a:solidFill>
                  <a:schemeClr val="tx1"/>
                </a:solidFill>
                <a:latin typeface="Times New Roman" pitchFamily="18" charset="0"/>
                <a:cs typeface="Arial" pitchFamily="34" charset="0"/>
              </a:defRPr>
            </a:lvl2pPr>
            <a:lvl3pPr marL="1143000" indent="-228600" eaLnBrk="0" hangingPunct="0">
              <a:defRPr i="1">
                <a:solidFill>
                  <a:schemeClr val="tx1"/>
                </a:solidFill>
                <a:latin typeface="Times New Roman" pitchFamily="18" charset="0"/>
                <a:cs typeface="Arial" pitchFamily="34" charset="0"/>
              </a:defRPr>
            </a:lvl3pPr>
            <a:lvl4pPr marL="1600200" indent="-228600" eaLnBrk="0" hangingPunct="0">
              <a:defRPr i="1">
                <a:solidFill>
                  <a:schemeClr val="tx1"/>
                </a:solidFill>
                <a:latin typeface="Times New Roman" pitchFamily="18" charset="0"/>
                <a:cs typeface="Arial" pitchFamily="34" charset="0"/>
              </a:defRPr>
            </a:lvl4pPr>
            <a:lvl5pPr marL="2057400" indent="-228600" eaLnBrk="0" hangingPunct="0">
              <a:defRPr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i="1">
                <a:solidFill>
                  <a:schemeClr val="tx1"/>
                </a:solidFill>
                <a:latin typeface="Times New Roman" pitchFamily="18" charset="0"/>
                <a:cs typeface="Arial" pitchFamily="34" charset="0"/>
              </a:defRPr>
            </a:lvl9pPr>
          </a:lstStyle>
          <a:p>
            <a:pPr eaLnBrk="1" hangingPunct="1">
              <a:spcBef>
                <a:spcPct val="50000"/>
              </a:spcBef>
            </a:pPr>
            <a:endParaRPr lang="ar-SA"/>
          </a:p>
        </p:txBody>
      </p:sp>
      <p:sp>
        <p:nvSpPr>
          <p:cNvPr id="31752" name="Text Box 8"/>
          <p:cNvSpPr txBox="1">
            <a:spLocks noChangeArrowheads="1"/>
          </p:cNvSpPr>
          <p:nvPr/>
        </p:nvSpPr>
        <p:spPr bwMode="auto">
          <a:xfrm>
            <a:off x="0" y="260350"/>
            <a:ext cx="7380288"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Times New Roman" pitchFamily="18" charset="0"/>
                <a:cs typeface="Arial" pitchFamily="34" charset="0"/>
              </a:defRPr>
            </a:lvl1pPr>
            <a:lvl2pPr marL="742950" indent="-285750" eaLnBrk="0" hangingPunct="0">
              <a:defRPr i="1">
                <a:solidFill>
                  <a:schemeClr val="tx1"/>
                </a:solidFill>
                <a:latin typeface="Times New Roman" pitchFamily="18" charset="0"/>
                <a:cs typeface="Arial" pitchFamily="34" charset="0"/>
              </a:defRPr>
            </a:lvl2pPr>
            <a:lvl3pPr marL="1143000" indent="-228600" eaLnBrk="0" hangingPunct="0">
              <a:defRPr i="1">
                <a:solidFill>
                  <a:schemeClr val="tx1"/>
                </a:solidFill>
                <a:latin typeface="Times New Roman" pitchFamily="18" charset="0"/>
                <a:cs typeface="Arial" pitchFamily="34" charset="0"/>
              </a:defRPr>
            </a:lvl3pPr>
            <a:lvl4pPr marL="1600200" indent="-228600" eaLnBrk="0" hangingPunct="0">
              <a:defRPr i="1">
                <a:solidFill>
                  <a:schemeClr val="tx1"/>
                </a:solidFill>
                <a:latin typeface="Times New Roman" pitchFamily="18" charset="0"/>
                <a:cs typeface="Arial" pitchFamily="34" charset="0"/>
              </a:defRPr>
            </a:lvl4pPr>
            <a:lvl5pPr marL="2057400" indent="-228600" eaLnBrk="0" hangingPunct="0">
              <a:defRPr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i="1">
                <a:solidFill>
                  <a:schemeClr val="tx1"/>
                </a:solidFill>
                <a:latin typeface="Times New Roman" pitchFamily="18" charset="0"/>
                <a:cs typeface="Arial" pitchFamily="34" charset="0"/>
              </a:defRPr>
            </a:lvl9pPr>
          </a:lstStyle>
          <a:p>
            <a:pPr eaLnBrk="1" hangingPunct="1">
              <a:spcBef>
                <a:spcPct val="50000"/>
              </a:spcBef>
            </a:pPr>
            <a:r>
              <a:rPr lang="ar-SA" sz="4400">
                <a:solidFill>
                  <a:srgbClr val="FFCC66"/>
                </a:solidFill>
              </a:rPr>
              <a:t>ادمان بعض الاشخاص على الانترنت وتعلقهم به بحيث لا يستطيعون الاستغناء عنه.</a:t>
            </a:r>
            <a:endParaRPr lang="en-US" sz="4400">
              <a:solidFill>
                <a:srgbClr val="FFCC66"/>
              </a:solidFill>
            </a:endParaRPr>
          </a:p>
        </p:txBody>
      </p:sp>
    </p:spTree>
    <p:extLst>
      <p:ext uri="{BB962C8B-B14F-4D97-AF65-F5344CB8AC3E}">
        <p14:creationId xmlns:p14="http://schemas.microsoft.com/office/powerpoint/2010/main" val="2421292041"/>
      </p:ext>
    </p:extLst>
  </p:cSld>
  <p:clrMapOvr>
    <a:masterClrMapping/>
  </p:clrMapOvr>
  <p:transition advTm="24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p:cTn id="7" dur="5000" fill="hold"/>
                                        <p:tgtEl>
                                          <p:spTgt spid="31749"/>
                                        </p:tgtEl>
                                        <p:attrNameLst>
                                          <p:attrName>ppt_w</p:attrName>
                                        </p:attrNameLst>
                                      </p:cBhvr>
                                      <p:tavLst>
                                        <p:tav tm="0" fmla="#ppt_w*sin(2.5*pi*$)">
                                          <p:val>
                                            <p:fltVal val="0"/>
                                          </p:val>
                                        </p:tav>
                                        <p:tav tm="100000">
                                          <p:val>
                                            <p:fltVal val="1"/>
                                          </p:val>
                                        </p:tav>
                                      </p:tavLst>
                                    </p:anim>
                                    <p:anim calcmode="lin" valueType="num">
                                      <p:cBhvr>
                                        <p:cTn id="8" dur="5000" fill="hold"/>
                                        <p:tgtEl>
                                          <p:spTgt spid="31749"/>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31750"/>
                                        </p:tgtEl>
                                        <p:attrNameLst>
                                          <p:attrName>style.visibility</p:attrName>
                                        </p:attrNameLst>
                                      </p:cBhvr>
                                      <p:to>
                                        <p:strVal val="visible"/>
                                      </p:to>
                                    </p:set>
                                    <p:anim calcmode="lin" valueType="num">
                                      <p:cBhvr>
                                        <p:cTn id="13" dur="500" fill="hold"/>
                                        <p:tgtEl>
                                          <p:spTgt spid="31750"/>
                                        </p:tgtEl>
                                        <p:attrNameLst>
                                          <p:attrName>ppt_w</p:attrName>
                                        </p:attrNameLst>
                                      </p:cBhvr>
                                      <p:tavLst>
                                        <p:tav tm="0">
                                          <p:val>
                                            <p:fltVal val="0"/>
                                          </p:val>
                                        </p:tav>
                                        <p:tav tm="100000">
                                          <p:val>
                                            <p:strVal val="#ppt_w"/>
                                          </p:val>
                                        </p:tav>
                                      </p:tavLst>
                                    </p:anim>
                                    <p:anim calcmode="lin" valueType="num">
                                      <p:cBhvr>
                                        <p:cTn id="14" dur="500" fill="hold"/>
                                        <p:tgtEl>
                                          <p:spTgt spid="31750"/>
                                        </p:tgtEl>
                                        <p:attrNameLst>
                                          <p:attrName>ppt_h</p:attrName>
                                        </p:attrNameLst>
                                      </p:cBhvr>
                                      <p:tavLst>
                                        <p:tav tm="0">
                                          <p:val>
                                            <p:fltVal val="0"/>
                                          </p:val>
                                        </p:tav>
                                        <p:tav tm="100000">
                                          <p:val>
                                            <p:strVal val="#ppt_h"/>
                                          </p:val>
                                        </p:tav>
                                      </p:tavLst>
                                    </p:anim>
                                    <p:anim calcmode="lin" valueType="num">
                                      <p:cBhvr>
                                        <p:cTn id="15" dur="500" fill="hold"/>
                                        <p:tgtEl>
                                          <p:spTgt spid="31750"/>
                                        </p:tgtEl>
                                        <p:attrNameLst>
                                          <p:attrName>style.rotation</p:attrName>
                                        </p:attrNameLst>
                                      </p:cBhvr>
                                      <p:tavLst>
                                        <p:tav tm="0">
                                          <p:val>
                                            <p:fltVal val="360"/>
                                          </p:val>
                                        </p:tav>
                                        <p:tav tm="100000">
                                          <p:val>
                                            <p:fltVal val="0"/>
                                          </p:val>
                                        </p:tav>
                                      </p:tavLst>
                                    </p:anim>
                                    <p:animEffect transition="in" filter="fade">
                                      <p:cBhvr>
                                        <p:cTn id="16" dur="500"/>
                                        <p:tgtEl>
                                          <p:spTgt spid="3175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31752">
                                            <p:txEl>
                                              <p:pRg st="0" end="0"/>
                                            </p:txEl>
                                          </p:spTgt>
                                        </p:tgtEl>
                                        <p:attrNameLst>
                                          <p:attrName>style.visibility</p:attrName>
                                        </p:attrNameLst>
                                      </p:cBhvr>
                                      <p:to>
                                        <p:strVal val="visible"/>
                                      </p:to>
                                    </p:set>
                                    <p:animEffect transition="in" filter="fade">
                                      <p:cBhvr>
                                        <p:cTn id="21" dur="1000"/>
                                        <p:tgtEl>
                                          <p:spTgt spid="31752">
                                            <p:txEl>
                                              <p:pRg st="0" end="0"/>
                                            </p:txEl>
                                          </p:spTgt>
                                        </p:tgtEl>
                                      </p:cBhvr>
                                    </p:animEffect>
                                    <p:anim calcmode="lin" valueType="num">
                                      <p:cBhvr>
                                        <p:cTn id="22" dur="1000" fill="hold"/>
                                        <p:tgtEl>
                                          <p:spTgt spid="3175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175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p:nvPr>
        </p:nvSpPr>
        <p:spPr/>
        <p:txBody>
          <a:bodyPr>
            <a:normAutofit lnSpcReduction="10000"/>
          </a:bodyPr>
          <a:lstStyle/>
          <a:p>
            <a:r>
              <a:rPr lang="ar-SA" sz="2400" b="1" dirty="0" smtClean="0"/>
              <a:t>قصة:-</a:t>
            </a:r>
          </a:p>
          <a:p>
            <a:pPr fontAlgn="base"/>
            <a:r>
              <a:rPr lang="ar-SA" dirty="0" err="1"/>
              <a:t>عتقلت</a:t>
            </a:r>
            <a:r>
              <a:rPr lang="ar-SA" dirty="0"/>
              <a:t> الشرطة في ولاية كاليفورنيا الأميركية فتاة مراهقة وضعت مخدراً في مخفوق حليب قدمته لوالديها حتى تتمكن من استخدام الإنترنت قدر ما يمكنها</a:t>
            </a:r>
            <a:r>
              <a:rPr lang="en-US" dirty="0"/>
              <a:t>.</a:t>
            </a:r>
          </a:p>
          <a:p>
            <a:pPr fontAlgn="base"/>
            <a:r>
              <a:rPr lang="ar-SA" dirty="0"/>
              <a:t>وذكرت شبكة (فوكس نيوز) اليوم الخميس أن الفتاة فاجأت والديها في 28 ديسمبر حين قدمت لهما مخفوق الحليب فظنّا أنها تقوم بمبادرة لطيفة فشرباه، ولكنهما أحسا بنكهة غريبة وسرعان ما غطا في النوم، وعند نحو الساعة الواحدة فجراً استيقظا وهما يعانيان ممّا يشبه آثار الثمالة والصداع</a:t>
            </a:r>
            <a:r>
              <a:rPr lang="en-US" dirty="0"/>
              <a:t>.</a:t>
            </a:r>
          </a:p>
          <a:p>
            <a:pPr fontAlgn="base"/>
            <a:r>
              <a:rPr lang="ar-SA" dirty="0"/>
              <a:t>وطلب الوالدان من الشرطة اختبار محتوى الحليب فتبين أنه يحتوي على منوم</a:t>
            </a:r>
            <a:r>
              <a:rPr lang="en-US" dirty="0"/>
              <a:t>.</a:t>
            </a:r>
          </a:p>
          <a:p>
            <a:pPr fontAlgn="base"/>
            <a:r>
              <a:rPr lang="ar-SA" dirty="0"/>
              <a:t>ويعتقد الوالدان أن الابنة وصديقتها تعاونتا في وضع المنوم في المشروب لأنها سئمت من إجبار والديها لها على التوقف عن استخدام الإنترنت عند الساعة العاشرة</a:t>
            </a:r>
            <a:r>
              <a:rPr lang="en-US" dirty="0"/>
              <a:t>.</a:t>
            </a:r>
          </a:p>
          <a:p>
            <a:r>
              <a:rPr lang="ar-SA" dirty="0"/>
              <a:t>وتواجه الفتاتان تهم وضع مخدر في الطعام والتآمر وتحاكمان أمام محكمة للقاصرين</a:t>
            </a:r>
            <a:r>
              <a:rPr lang="en-US" dirty="0"/>
              <a:t>. </a:t>
            </a:r>
            <a:br>
              <a:rPr lang="en-US" dirty="0"/>
            </a:br>
            <a:endParaRPr lang="he-IL" dirty="0"/>
          </a:p>
        </p:txBody>
      </p:sp>
    </p:spTree>
    <p:extLst>
      <p:ext uri="{BB962C8B-B14F-4D97-AF65-F5344CB8AC3E}">
        <p14:creationId xmlns:p14="http://schemas.microsoft.com/office/powerpoint/2010/main" val="2059838903"/>
      </p:ext>
    </p:extLst>
  </p:cSld>
  <p:clrMapOvr>
    <a:masterClrMapping/>
  </p:clrMapOvr>
  <p:transition>
    <p:wheel spokes="3"/>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PCvir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3357563"/>
            <a:ext cx="3751262"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stunbonusparticl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333375"/>
            <a:ext cx="838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 Box 7"/>
          <p:cNvSpPr txBox="1">
            <a:spLocks noChangeArrowheads="1"/>
          </p:cNvSpPr>
          <p:nvPr/>
        </p:nvSpPr>
        <p:spPr bwMode="auto">
          <a:xfrm>
            <a:off x="1116013" y="908050"/>
            <a:ext cx="6119812"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Times New Roman" pitchFamily="18" charset="0"/>
                <a:cs typeface="Arial" pitchFamily="34" charset="0"/>
              </a:defRPr>
            </a:lvl1pPr>
            <a:lvl2pPr marL="742950" indent="-285750" eaLnBrk="0" hangingPunct="0">
              <a:defRPr i="1">
                <a:solidFill>
                  <a:schemeClr val="tx1"/>
                </a:solidFill>
                <a:latin typeface="Times New Roman" pitchFamily="18" charset="0"/>
                <a:cs typeface="Arial" pitchFamily="34" charset="0"/>
              </a:defRPr>
            </a:lvl2pPr>
            <a:lvl3pPr marL="1143000" indent="-228600" eaLnBrk="0" hangingPunct="0">
              <a:defRPr i="1">
                <a:solidFill>
                  <a:schemeClr val="tx1"/>
                </a:solidFill>
                <a:latin typeface="Times New Roman" pitchFamily="18" charset="0"/>
                <a:cs typeface="Arial" pitchFamily="34" charset="0"/>
              </a:defRPr>
            </a:lvl3pPr>
            <a:lvl4pPr marL="1600200" indent="-228600" eaLnBrk="0" hangingPunct="0">
              <a:defRPr i="1">
                <a:solidFill>
                  <a:schemeClr val="tx1"/>
                </a:solidFill>
                <a:latin typeface="Times New Roman" pitchFamily="18" charset="0"/>
                <a:cs typeface="Arial" pitchFamily="34" charset="0"/>
              </a:defRPr>
            </a:lvl4pPr>
            <a:lvl5pPr marL="2057400" indent="-228600" eaLnBrk="0" hangingPunct="0">
              <a:defRPr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i="1">
                <a:solidFill>
                  <a:schemeClr val="tx1"/>
                </a:solidFill>
                <a:latin typeface="Times New Roman" pitchFamily="18" charset="0"/>
                <a:cs typeface="Arial" pitchFamily="34" charset="0"/>
              </a:defRPr>
            </a:lvl9pPr>
          </a:lstStyle>
          <a:p>
            <a:pPr eaLnBrk="1" hangingPunct="1">
              <a:spcBef>
                <a:spcPct val="50000"/>
              </a:spcBef>
            </a:pPr>
            <a:r>
              <a:rPr lang="ar-SA" sz="4400">
                <a:solidFill>
                  <a:srgbClr val="FF0000"/>
                </a:solidFill>
              </a:rPr>
              <a:t>تحدث عمليات نصب من خلال الدخول  الى مواقع في الانترنت.</a:t>
            </a:r>
          </a:p>
          <a:p>
            <a:pPr eaLnBrk="1" hangingPunct="1">
              <a:spcBef>
                <a:spcPct val="50000"/>
              </a:spcBef>
            </a:pPr>
            <a:endParaRPr lang="en-US" sz="4400">
              <a:solidFill>
                <a:srgbClr val="FF0000"/>
              </a:solidFill>
            </a:endParaRPr>
          </a:p>
        </p:txBody>
      </p:sp>
    </p:spTree>
    <p:extLst>
      <p:ext uri="{BB962C8B-B14F-4D97-AF65-F5344CB8AC3E}">
        <p14:creationId xmlns:p14="http://schemas.microsoft.com/office/powerpoint/2010/main" val="775993506"/>
      </p:ext>
    </p:extLst>
  </p:cSld>
  <p:clrMapOvr>
    <a:masterClrMapping/>
  </p:clrMapOvr>
  <p:transition advTm="1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fade">
                                      <p:cBhvr>
                                        <p:cTn id="7" dur="800" decel="100000"/>
                                        <p:tgtEl>
                                          <p:spTgt spid="24580"/>
                                        </p:tgtEl>
                                      </p:cBhvr>
                                    </p:animEffect>
                                    <p:anim calcmode="lin" valueType="num">
                                      <p:cBhvr>
                                        <p:cTn id="8" dur="800" decel="100000" fill="hold"/>
                                        <p:tgtEl>
                                          <p:spTgt spid="24580"/>
                                        </p:tgtEl>
                                        <p:attrNameLst>
                                          <p:attrName>style.rotation</p:attrName>
                                        </p:attrNameLst>
                                      </p:cBhvr>
                                      <p:tavLst>
                                        <p:tav tm="0">
                                          <p:val>
                                            <p:fltVal val="-90"/>
                                          </p:val>
                                        </p:tav>
                                        <p:tav tm="100000">
                                          <p:val>
                                            <p:fltVal val="0"/>
                                          </p:val>
                                        </p:tav>
                                      </p:tavLst>
                                    </p:anim>
                                    <p:anim calcmode="lin" valueType="num">
                                      <p:cBhvr>
                                        <p:cTn id="9" dur="800" decel="100000" fill="hold"/>
                                        <p:tgtEl>
                                          <p:spTgt spid="24580"/>
                                        </p:tgtEl>
                                        <p:attrNameLst>
                                          <p:attrName>ppt_x</p:attrName>
                                        </p:attrNameLst>
                                      </p:cBhvr>
                                      <p:tavLst>
                                        <p:tav tm="0">
                                          <p:val>
                                            <p:strVal val="#ppt_x+0.4"/>
                                          </p:val>
                                        </p:tav>
                                        <p:tav tm="100000">
                                          <p:val>
                                            <p:strVal val="#ppt_x-0.05"/>
                                          </p:val>
                                        </p:tav>
                                      </p:tavLst>
                                    </p:anim>
                                    <p:anim calcmode="lin" valueType="num">
                                      <p:cBhvr>
                                        <p:cTn id="10" dur="800" decel="100000" fill="hold"/>
                                        <p:tgtEl>
                                          <p:spTgt spid="2458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458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4580"/>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49" presetClass="entr" presetSubtype="0" decel="100000" fill="hold" nodeType="afterEffect">
                                  <p:stCondLst>
                                    <p:cond delay="0"/>
                                  </p:stCondLst>
                                  <p:childTnLst>
                                    <p:set>
                                      <p:cBhvr>
                                        <p:cTn id="15" dur="1" fill="hold">
                                          <p:stCondLst>
                                            <p:cond delay="0"/>
                                          </p:stCondLst>
                                        </p:cTn>
                                        <p:tgtEl>
                                          <p:spTgt spid="24582"/>
                                        </p:tgtEl>
                                        <p:attrNameLst>
                                          <p:attrName>style.visibility</p:attrName>
                                        </p:attrNameLst>
                                      </p:cBhvr>
                                      <p:to>
                                        <p:strVal val="visible"/>
                                      </p:to>
                                    </p:set>
                                    <p:anim calcmode="lin" valueType="num">
                                      <p:cBhvr>
                                        <p:cTn id="16" dur="500" fill="hold"/>
                                        <p:tgtEl>
                                          <p:spTgt spid="24582"/>
                                        </p:tgtEl>
                                        <p:attrNameLst>
                                          <p:attrName>ppt_w</p:attrName>
                                        </p:attrNameLst>
                                      </p:cBhvr>
                                      <p:tavLst>
                                        <p:tav tm="0">
                                          <p:val>
                                            <p:fltVal val="0"/>
                                          </p:val>
                                        </p:tav>
                                        <p:tav tm="100000">
                                          <p:val>
                                            <p:strVal val="#ppt_w"/>
                                          </p:val>
                                        </p:tav>
                                      </p:tavLst>
                                    </p:anim>
                                    <p:anim calcmode="lin" valueType="num">
                                      <p:cBhvr>
                                        <p:cTn id="17" dur="500" fill="hold"/>
                                        <p:tgtEl>
                                          <p:spTgt spid="24582"/>
                                        </p:tgtEl>
                                        <p:attrNameLst>
                                          <p:attrName>ppt_h</p:attrName>
                                        </p:attrNameLst>
                                      </p:cBhvr>
                                      <p:tavLst>
                                        <p:tav tm="0">
                                          <p:val>
                                            <p:fltVal val="0"/>
                                          </p:val>
                                        </p:tav>
                                        <p:tav tm="100000">
                                          <p:val>
                                            <p:strVal val="#ppt_h"/>
                                          </p:val>
                                        </p:tav>
                                      </p:tavLst>
                                    </p:anim>
                                    <p:anim calcmode="lin" valueType="num">
                                      <p:cBhvr>
                                        <p:cTn id="18" dur="500" fill="hold"/>
                                        <p:tgtEl>
                                          <p:spTgt spid="24582"/>
                                        </p:tgtEl>
                                        <p:attrNameLst>
                                          <p:attrName>style.rotation</p:attrName>
                                        </p:attrNameLst>
                                      </p:cBhvr>
                                      <p:tavLst>
                                        <p:tav tm="0">
                                          <p:val>
                                            <p:fltVal val="360"/>
                                          </p:val>
                                        </p:tav>
                                        <p:tav tm="100000">
                                          <p:val>
                                            <p:fltVal val="0"/>
                                          </p:val>
                                        </p:tav>
                                      </p:tavLst>
                                    </p:anim>
                                    <p:animEffect transition="in" filter="fade">
                                      <p:cBhvr>
                                        <p:cTn id="19" dur="500"/>
                                        <p:tgtEl>
                                          <p:spTgt spid="24582"/>
                                        </p:tgtEl>
                                      </p:cBhvr>
                                    </p:animEffect>
                                  </p:childTnLst>
                                </p:cTn>
                              </p:par>
                            </p:childTnLst>
                          </p:cTn>
                        </p:par>
                        <p:par>
                          <p:cTn id="20" fill="hold" nodeType="afterGroup">
                            <p:stCondLst>
                              <p:cond delay="1500"/>
                            </p:stCondLst>
                            <p:childTnLst>
                              <p:par>
                                <p:cTn id="21" presetID="43" presetClass="entr" presetSubtype="0" fill="hold" nodeType="afterEffect">
                                  <p:stCondLst>
                                    <p:cond delay="0"/>
                                  </p:stCondLst>
                                  <p:childTnLst>
                                    <p:set>
                                      <p:cBhvr>
                                        <p:cTn id="22" dur="1" fill="hold">
                                          <p:stCondLst>
                                            <p:cond delay="0"/>
                                          </p:stCondLst>
                                        </p:cTn>
                                        <p:tgtEl>
                                          <p:spTgt spid="24583">
                                            <p:txEl>
                                              <p:pRg st="0" end="0"/>
                                            </p:txEl>
                                          </p:spTgt>
                                        </p:tgtEl>
                                        <p:attrNameLst>
                                          <p:attrName>style.visibility</p:attrName>
                                        </p:attrNameLst>
                                      </p:cBhvr>
                                      <p:to>
                                        <p:strVal val="visible"/>
                                      </p:to>
                                    </p:set>
                                    <p:animEffect transition="in" filter="fade">
                                      <p:cBhvr>
                                        <p:cTn id="23" dur="200"/>
                                        <p:tgtEl>
                                          <p:spTgt spid="24583">
                                            <p:txEl>
                                              <p:pRg st="0" end="0"/>
                                            </p:txEl>
                                          </p:spTgt>
                                        </p:tgtEl>
                                      </p:cBhvr>
                                    </p:animEffect>
                                    <p:anim calcmode="lin" valueType="num">
                                      <p:cBhvr>
                                        <p:cTn id="24" dur="800" fill="hold"/>
                                        <p:tgtEl>
                                          <p:spTgt spid="24583">
                                            <p:txEl>
                                              <p:pRg st="0" end="0"/>
                                            </p:txEl>
                                          </p:spTgt>
                                        </p:tgtEl>
                                        <p:attrNameLst>
                                          <p:attrName>ppt_x</p:attrName>
                                        </p:attrNameLst>
                                      </p:cBhvr>
                                      <p:tavLst>
                                        <p:tav tm="0">
                                          <p:val>
                                            <p:strVal val="#ppt_x"/>
                                          </p:val>
                                        </p:tav>
                                        <p:tav tm="100000">
                                          <p:val>
                                            <p:strVal val="#ppt_x"/>
                                          </p:val>
                                        </p:tav>
                                      </p:tavLst>
                                    </p:anim>
                                    <p:anim calcmode="lin" valueType="num">
                                      <p:cBhvr>
                                        <p:cTn id="25" dur="800" fill="hold"/>
                                        <p:tgtEl>
                                          <p:spTgt spid="24583">
                                            <p:txEl>
                                              <p:pRg st="0" end="0"/>
                                            </p:txEl>
                                          </p:spTgt>
                                        </p:tgtEl>
                                        <p:attrNameLst>
                                          <p:attrName>ppt_y</p:attrName>
                                        </p:attrNameLst>
                                      </p:cBhvr>
                                      <p:tavLst>
                                        <p:tav tm="0">
                                          <p:val>
                                            <p:strVal val="#ppt_y+0.31"/>
                                          </p:val>
                                        </p:tav>
                                        <p:tav tm="100000">
                                          <p:val>
                                            <p:strVal val="#ppt_y+0.31"/>
                                          </p:val>
                                        </p:tav>
                                      </p:tavLst>
                                    </p:anim>
                                    <p:anim calcmode="lin" valueType="num">
                                      <p:cBhvr>
                                        <p:cTn id="26" dur="1200" decel="50000" fill="hold">
                                          <p:stCondLst>
                                            <p:cond delay="800"/>
                                          </p:stCondLst>
                                        </p:cTn>
                                        <p:tgtEl>
                                          <p:spTgt spid="2458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1200" decel="50000" fill="hold">
                                          <p:stCondLst>
                                            <p:cond delay="800"/>
                                          </p:stCondLst>
                                        </p:cTn>
                                        <p:tgtEl>
                                          <p:spTgt spid="2458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349500"/>
            <a:ext cx="2376487"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8"/>
          <p:cNvSpPr txBox="1">
            <a:spLocks noChangeArrowheads="1"/>
          </p:cNvSpPr>
          <p:nvPr/>
        </p:nvSpPr>
        <p:spPr bwMode="auto">
          <a:xfrm>
            <a:off x="3492500" y="1268413"/>
            <a:ext cx="532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Times New Roman" pitchFamily="18" charset="0"/>
                <a:cs typeface="Arial" pitchFamily="34" charset="0"/>
              </a:defRPr>
            </a:lvl1pPr>
            <a:lvl2pPr marL="742950" indent="-285750" eaLnBrk="0" hangingPunct="0">
              <a:defRPr i="1">
                <a:solidFill>
                  <a:schemeClr val="tx1"/>
                </a:solidFill>
                <a:latin typeface="Times New Roman" pitchFamily="18" charset="0"/>
                <a:cs typeface="Arial" pitchFamily="34" charset="0"/>
              </a:defRPr>
            </a:lvl2pPr>
            <a:lvl3pPr marL="1143000" indent="-228600" eaLnBrk="0" hangingPunct="0">
              <a:defRPr i="1">
                <a:solidFill>
                  <a:schemeClr val="tx1"/>
                </a:solidFill>
                <a:latin typeface="Times New Roman" pitchFamily="18" charset="0"/>
                <a:cs typeface="Arial" pitchFamily="34" charset="0"/>
              </a:defRPr>
            </a:lvl3pPr>
            <a:lvl4pPr marL="1600200" indent="-228600" eaLnBrk="0" hangingPunct="0">
              <a:defRPr i="1">
                <a:solidFill>
                  <a:schemeClr val="tx1"/>
                </a:solidFill>
                <a:latin typeface="Times New Roman" pitchFamily="18" charset="0"/>
                <a:cs typeface="Arial" pitchFamily="34" charset="0"/>
              </a:defRPr>
            </a:lvl4pPr>
            <a:lvl5pPr marL="2057400" indent="-228600" eaLnBrk="0" hangingPunct="0">
              <a:defRPr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i="1">
                <a:solidFill>
                  <a:schemeClr val="tx1"/>
                </a:solidFill>
                <a:latin typeface="Times New Roman" pitchFamily="18" charset="0"/>
                <a:cs typeface="Arial" pitchFamily="34" charset="0"/>
              </a:defRPr>
            </a:lvl9pPr>
          </a:lstStyle>
          <a:p>
            <a:pPr eaLnBrk="1" hangingPunct="1">
              <a:spcBef>
                <a:spcPct val="50000"/>
              </a:spcBef>
            </a:pPr>
            <a:endParaRPr lang="ar-SA"/>
          </a:p>
        </p:txBody>
      </p:sp>
      <p:sp>
        <p:nvSpPr>
          <p:cNvPr id="21513" name="Text Box 9"/>
          <p:cNvSpPr txBox="1">
            <a:spLocks noChangeArrowheads="1"/>
          </p:cNvSpPr>
          <p:nvPr/>
        </p:nvSpPr>
        <p:spPr bwMode="auto">
          <a:xfrm>
            <a:off x="3419475" y="1412875"/>
            <a:ext cx="4968875"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Times New Roman" pitchFamily="18" charset="0"/>
                <a:cs typeface="Arial" pitchFamily="34" charset="0"/>
              </a:defRPr>
            </a:lvl1pPr>
            <a:lvl2pPr marL="742950" indent="-285750" eaLnBrk="0" hangingPunct="0">
              <a:defRPr i="1">
                <a:solidFill>
                  <a:schemeClr val="tx1"/>
                </a:solidFill>
                <a:latin typeface="Times New Roman" pitchFamily="18" charset="0"/>
                <a:cs typeface="Arial" pitchFamily="34" charset="0"/>
              </a:defRPr>
            </a:lvl2pPr>
            <a:lvl3pPr marL="1143000" indent="-228600" eaLnBrk="0" hangingPunct="0">
              <a:defRPr i="1">
                <a:solidFill>
                  <a:schemeClr val="tx1"/>
                </a:solidFill>
                <a:latin typeface="Times New Roman" pitchFamily="18" charset="0"/>
                <a:cs typeface="Arial" pitchFamily="34" charset="0"/>
              </a:defRPr>
            </a:lvl3pPr>
            <a:lvl4pPr marL="1600200" indent="-228600" eaLnBrk="0" hangingPunct="0">
              <a:defRPr i="1">
                <a:solidFill>
                  <a:schemeClr val="tx1"/>
                </a:solidFill>
                <a:latin typeface="Times New Roman" pitchFamily="18" charset="0"/>
                <a:cs typeface="Arial" pitchFamily="34" charset="0"/>
              </a:defRPr>
            </a:lvl4pPr>
            <a:lvl5pPr marL="2057400" indent="-228600" eaLnBrk="0" hangingPunct="0">
              <a:defRPr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i="1">
                <a:solidFill>
                  <a:schemeClr val="tx1"/>
                </a:solidFill>
                <a:latin typeface="Times New Roman" pitchFamily="18" charset="0"/>
                <a:cs typeface="Arial" pitchFamily="34" charset="0"/>
              </a:defRPr>
            </a:lvl9pPr>
          </a:lstStyle>
          <a:p>
            <a:pPr eaLnBrk="1" hangingPunct="1">
              <a:spcBef>
                <a:spcPct val="50000"/>
              </a:spcBef>
            </a:pPr>
            <a:r>
              <a:rPr lang="ar-SA" sz="4400">
                <a:solidFill>
                  <a:schemeClr val="tx2"/>
                </a:solidFill>
              </a:rPr>
              <a:t>التعلق بشبكة الانترنت يؤثر على الانسان بشكل سلبي , وخاصتاً على علاقاته بأصدقائه فهو يجد به الصديق والمسلي الوحيد.</a:t>
            </a:r>
            <a:endParaRPr lang="en-US" sz="4400">
              <a:solidFill>
                <a:schemeClr val="tx2"/>
              </a:solidFill>
            </a:endParaRPr>
          </a:p>
        </p:txBody>
      </p:sp>
      <p:pic>
        <p:nvPicPr>
          <p:cNvPr id="21514" name="Picture 10" descr="stunbonusparticl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620713"/>
            <a:ext cx="838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7701221"/>
      </p:ext>
    </p:extLst>
  </p:cSld>
  <p:clrMapOvr>
    <a:masterClrMapping/>
  </p:clrMapOvr>
  <p:transition advTm="1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1510"/>
                                        </p:tgtEl>
                                        <p:attrNameLst>
                                          <p:attrName>style.visibility</p:attrName>
                                        </p:attrNameLst>
                                      </p:cBhvr>
                                      <p:to>
                                        <p:strVal val="visible"/>
                                      </p:to>
                                    </p:set>
                                    <p:animEffect transition="in" filter="fade">
                                      <p:cBhvr>
                                        <p:cTn id="7" dur="1000"/>
                                        <p:tgtEl>
                                          <p:spTgt spid="21510"/>
                                        </p:tgtEl>
                                      </p:cBhvr>
                                    </p:animEffect>
                                    <p:anim calcmode="lin" valueType="num">
                                      <p:cBhvr>
                                        <p:cTn id="8" dur="1000" fill="hold"/>
                                        <p:tgtEl>
                                          <p:spTgt spid="21510"/>
                                        </p:tgtEl>
                                        <p:attrNameLst>
                                          <p:attrName>ppt_x</p:attrName>
                                        </p:attrNameLst>
                                      </p:cBhvr>
                                      <p:tavLst>
                                        <p:tav tm="0">
                                          <p:val>
                                            <p:strVal val="#ppt_x"/>
                                          </p:val>
                                        </p:tav>
                                        <p:tav tm="100000">
                                          <p:val>
                                            <p:strVal val="#ppt_x"/>
                                          </p:val>
                                        </p:tav>
                                      </p:tavLst>
                                    </p:anim>
                                    <p:anim calcmode="lin" valueType="num">
                                      <p:cBhvr>
                                        <p:cTn id="9" dur="1000" fill="hold"/>
                                        <p:tgtEl>
                                          <p:spTgt spid="2151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21514"/>
                                        </p:tgtEl>
                                        <p:attrNameLst>
                                          <p:attrName>style.visibility</p:attrName>
                                        </p:attrNameLst>
                                      </p:cBhvr>
                                      <p:to>
                                        <p:strVal val="visible"/>
                                      </p:to>
                                    </p:set>
                                    <p:anim calcmode="lin" valueType="num">
                                      <p:cBhvr>
                                        <p:cTn id="13" dur="500" fill="hold"/>
                                        <p:tgtEl>
                                          <p:spTgt spid="21514"/>
                                        </p:tgtEl>
                                        <p:attrNameLst>
                                          <p:attrName>ppt_w</p:attrName>
                                        </p:attrNameLst>
                                      </p:cBhvr>
                                      <p:tavLst>
                                        <p:tav tm="0">
                                          <p:val>
                                            <p:fltVal val="0"/>
                                          </p:val>
                                        </p:tav>
                                        <p:tav tm="100000">
                                          <p:val>
                                            <p:strVal val="#ppt_w"/>
                                          </p:val>
                                        </p:tav>
                                      </p:tavLst>
                                    </p:anim>
                                    <p:anim calcmode="lin" valueType="num">
                                      <p:cBhvr>
                                        <p:cTn id="14" dur="500" fill="hold"/>
                                        <p:tgtEl>
                                          <p:spTgt spid="21514"/>
                                        </p:tgtEl>
                                        <p:attrNameLst>
                                          <p:attrName>ppt_h</p:attrName>
                                        </p:attrNameLst>
                                      </p:cBhvr>
                                      <p:tavLst>
                                        <p:tav tm="0">
                                          <p:val>
                                            <p:fltVal val="0"/>
                                          </p:val>
                                        </p:tav>
                                        <p:tav tm="100000">
                                          <p:val>
                                            <p:strVal val="#ppt_h"/>
                                          </p:val>
                                        </p:tav>
                                      </p:tavLst>
                                    </p:anim>
                                    <p:anim calcmode="lin" valueType="num">
                                      <p:cBhvr>
                                        <p:cTn id="15" dur="500" fill="hold"/>
                                        <p:tgtEl>
                                          <p:spTgt spid="21514"/>
                                        </p:tgtEl>
                                        <p:attrNameLst>
                                          <p:attrName>style.rotation</p:attrName>
                                        </p:attrNameLst>
                                      </p:cBhvr>
                                      <p:tavLst>
                                        <p:tav tm="0">
                                          <p:val>
                                            <p:fltVal val="360"/>
                                          </p:val>
                                        </p:tav>
                                        <p:tav tm="100000">
                                          <p:val>
                                            <p:fltVal val="0"/>
                                          </p:val>
                                        </p:tav>
                                      </p:tavLst>
                                    </p:anim>
                                    <p:animEffect transition="in" filter="fade">
                                      <p:cBhvr>
                                        <p:cTn id="16" dur="500"/>
                                        <p:tgtEl>
                                          <p:spTgt spid="21514"/>
                                        </p:tgtEl>
                                      </p:cBhvr>
                                    </p:animEffect>
                                  </p:childTnLst>
                                </p:cTn>
                              </p:par>
                            </p:childTnLst>
                          </p:cTn>
                        </p:par>
                        <p:par>
                          <p:cTn id="17" fill="hold" nodeType="afterGroup">
                            <p:stCondLst>
                              <p:cond delay="1500"/>
                            </p:stCondLst>
                            <p:childTnLst>
                              <p:par>
                                <p:cTn id="18" presetID="5" presetClass="entr" presetSubtype="10" fill="hold" grpId="0" nodeType="afterEffect">
                                  <p:stCondLst>
                                    <p:cond delay="0"/>
                                  </p:stCondLst>
                                  <p:childTnLst>
                                    <p:set>
                                      <p:cBhvr>
                                        <p:cTn id="19" dur="1" fill="hold">
                                          <p:stCondLst>
                                            <p:cond delay="0"/>
                                          </p:stCondLst>
                                        </p:cTn>
                                        <p:tgtEl>
                                          <p:spTgt spid="21513"/>
                                        </p:tgtEl>
                                        <p:attrNameLst>
                                          <p:attrName>style.visibility</p:attrName>
                                        </p:attrNameLst>
                                      </p:cBhvr>
                                      <p:to>
                                        <p:strVal val="visible"/>
                                      </p:to>
                                    </p:set>
                                    <p:animEffect transition="in" filter="checkerboard(across)">
                                      <p:cBhvr>
                                        <p:cTn id="20" dur="2000"/>
                                        <p:tgtEl>
                                          <p:spTgt spid="2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AQEA8PEBAQDw8PDw8PDw8QEA8PDxAPFBAVFBQQFBQXGyYeFxkkGRIVHy8gIycpLCwsFR4xNTAqNSYrLCkBCQoKDQwNFA8PFCkYFBgpKSkpKSkpKSkpKSkpKSkpKSkpKSkpKSkpKSkpKSkpKSkpKSkpKSkpKSkpKSkpKSkpKf/AABEIAMABBgMBIgACEQEDEQH/xAAcAAABBQEBAQAAAAAAAAAAAAAAAQMEBQYCBwj/xAA+EAABAwMCAwYEAgcHBQAAAAABAAIDBBESBSExUWEGEyJBcZEUMoGhQrEHI0NicsHwFRYzUpLR4VNjgpPC/8QAFgEBAQEAAAAAAAAAAAAAAAAAAAEC/8QAFhEBAQEAAAAAAAAAAAAAAAAAABEB/9oADAMBAAIRAxEAPwD2HRtchq4+8iJuDi+NwLZI3jix7Tu0hWCpaeCCpLaunOEw8DngFrjifFDMzzsfI7g8LK6CAQhCAQhCAQhCAQhCAQhCAQhCAQhCAQhcl4HmEHSE337eYS983mEHaEgeOaW6AQhCAQhCAQhCAQhCAQhCAQhCDz7UdElkgbV0881PVQjuaswO3k7omN0pj+V7xjexHibtxxIkaPqusw4CeGDU6dwBZVUcjIpS08HOjeQ0/Qqq1+on0zVJq1hL6KTuDWQgk4NeCzvw3oWbnr7U2i9sG6XqtTTtk73SZqhoDhu2kmnYJAAfJhJd02v5G4exU0+bQ7B7L/heAHD1sSnUgN9wlQCEIQCEIQCEIQCEhKakq2N4lA8kJVfNqg/Cq6fUC7iUF1LWsb5qJLq/+UKmdUJl8yCym1Nx8/ZRnVp5n3Ve6oXBqEFj8SUoqSq9kycEqCxZVnmnG1zh5lVzZQuxIEFtHqrh53UlmrDzCoRIlEiDQjUmJwV7OazneJRL1QaQVbOa6FQ3mFmzP1XHxnHf+rINR3o5hdBwKypqjbj+aeirnA8UGlQqiLVCOO6lR6m08dkE1CbZUNPAhIg8y0jWWVWv6lG8iSB1G2DE7sIaGktt/wCT1Sfo37NQTsrGTsyp62oqoWhx37uMjuXNPNpjlseOywukarLTyGoLrOmmd4j5ixA36qxqe0M8VHHHE4sfTSiojLT+MOcXfQh7vdB7v2QimghFHUO7ySm8Ecp/bU4P6uQ/vAWa7qL8CFfZheVaH+k7vWRvJN3sBNxsDbcX9VqqHtfHKP5goNV3gSGQKmGrMsLFJNqjbXBQXPfBdB4WUdrVr7lN/wBuu4AoNVLVtb5qFPq4HBZabWXOJ8V7GxsQbHkokmoHmg0k+sHmoEupdVQvrioslcduO/CwJQX79R6pr41ULqkpGyuQXvxnVcuqFWxOJUljUDpeSi6VkSdECBvvEd8U8KcpfhUDccxT7ZCEjaZO9ygTvSgyldtiXXdIGxKVw+U80+IkhhQMd85chxUoQpe5QMtcdk/GUCJONjQPBdgptoXV0Dgf1Qm7IQeX9oOyUb444bhhe/GPy8QY4i3sq/s9o5lifHK39dA90MoPmRwP1BCve005dqWlxD5c5JT6hpH5XWkg00NmllA/xWx5D95txf2I9kGG0vsk+EPj3xa8mM/uO3t6g3HsraDS3t/qy2DaQnyUiLTTy+wQZ2B8g87+t1IbK/8A33WiGlnp7BdfAEeQ9ggzmLiuhE5aEQEeQ/0hL4unsEGaNOeRTfwpN9jy4FajvHdPYI713MewQZX4E8l1/Zx5LT94ensjP09kGZbpvROs07otD7IACCmZQKQ2jVlYLoAIILKRSGUykCy6DggZFKEvwwT4eEuYQRvhkvw6k5BLkEEX4ZL8OpOYS5hBF+HSfDqXmEZhBE+HR8OpeYRkEETuUd0pdwkuEEYRowUm4RcII2KFI2SoMzqfZ1v9pafLY4tZUtO/nhcfzWpZQsHkfcp99O0lriASwktPIkEH7ErvFAyKZo5+5XYau8UYoOMUFi7xRiga7oJPhx1T2KMUER9IOqZdSHkVY4owQVLoDyK4MatzCOQXDqUcggq8EmKsX0XKyaNG7kgiYoxUgwEeS4MaBuyLJzBGCBuyLJ3BGCBoLpdYJcUHCLJzBGBQcJLJ3uzyS90eSBndCf7k8kfDnkgZQn/hnLoUZQR0KY2i5rsUgQQAChWYhHJCB3FGKcsiyBvFGKcxRigbxTNa2TB3dFveAXbk0uaelgR+alWRZBlR2hqR80cDvR0jPsbp5vaq3zU7x/BIx352T+s6fY94Bs75ujv+VSzxqI02l6pHUNcWZAsdi9jrBzSQCL2JFiDx9eSm4rC0Vf8ADTNm/Zkd3OP+1fZ/qwm/oXc1vR79RwVVxijFOWRZA3ijFOWRZA0Y7rg0wPNSLIsghmiHMpPguqm2Rigg/BJfglOxSYoIYouqX4MdVLxRigjClHVdiAJ/FJZA13QS4JzFFkDeKMU5ZFkHFkmKcsiyBvFGKcsiyBvFCcxQgcxRiu7JbIG8UuK7Qg4wRgu0IGZacOaWkXBFispqNKYy5p/LiPIrYqs1qJjg0G2V9v4fNBiZm+S0PZHUv1Zp5HAGEDuyT80P4R6t+X0xUWp0k8RuFA7hzHBwuCL8ONjx/rooNu2pYTYOb7p2yxP9pPb4X728wcSRzv6KfSa0Btm5pPDKw/L+ao0+KMVWQau7kH+mx+yl02pxyODAbP3ONwTtx4eo90EiyMU5ZFkHGKUNXaEHOKTBdoQcYJcV0hBzijFdIQcFqTFOJLIG7IsnLJLIOLKBrusxUVPLVTG0cLcnWtk48AxtyLuJIAHVWVl4t+l/tH8VVx6bGbw0hbNVEcHVBHgjP8LTf1cOSC5qf02x/sqGd3leSWGMX9yq6f8ATDXv/wAKjp2ci980n5ABZGJqmRRrNRNn7ca3IS4VMcQvcNZCyw6Xvf3QmmRISo99QhC00EIQgEIQgQm26odQcXEn29Fdy7iyq6iLigqo6pzSpkbmSbEC6jTU6SJliFAzqbI2hrO5mzys05Ma0s3N7m+wPS+48lFpaF73AN7sC/7OKWckdXyWaPoCtkyla4NLmhxA2uASP6upDWgcBb0VGVd2YkkDWuPgG+LnFo6eBux4/ZXek6Q2naGtsBbcNY1gve99t1YIQCEIQCEIQCEIQCEIQCEIQCEIQCEIQUPbbtO3TqKaqNi9owhZ/wBSd2zGe+56Ar5+oI3WdJI4vllc6WV54ue43cfcrTfpT7SfHagKdhvTaeS02+WSqI8Z64jw+pKoYlnRKgarKCNRKENv4gSOQIFz6+SuImX4Cw5KIdodOklJbGxz3AZENFza4F/uEL0rshofw8OThaWWznc2t/Cz+Z6nohWER4NZe3Ykjo7cff8A3VnT60DxHtv9jusPDrL27Os8cnKbDqMLvMxnru1FbmOqa7gR6efsnclkGTPFiCHjysbqXT60RsSR0O4++6tGkui6rINWB6+m/wBuKlxVrHbBwvyvv7cVQ+QmJYk8HpSgrZaZNwUd3geQ3PorMsRHGBc80DqEmSTNB0hJkkLkHSFxmkyQOXSXTeSMkDl0XXGSTJA5dKmskj5g0XcQ0DiXEAe5QPIVJV9rKdmwcZDyYLj/AFHb2VPUdsZXHwNbG3n877fXb7FBsi4Dc7Dmq2q7R08e3eB55R+P7jb7rGahqsrxdpDjznL3AHo0eEeyz9Rqha681UL+TGBjrjkAQG+11KPRG9so77xPA8iC0n2/5Vb2w7fx09FNJDl8Q4d1A1zbfrX7B3oBd30Xn1d2tds2JnTI/Md7XsB/IKl1SWSWRrXuLu6uDfh3p+fzPD5fRvVSriqpafEWJJJuXOPFziblx6kkn6qfC1dsp1OpNOc7gOHE8APUnYKI6po9wt32L0PvpBI8fq4iCb8HP4tb/M/TmqCi0ixYHgkve1rQBYC5+Yk2sAN77cNr7L1jTaJkEbY2WsBxAtkfNyuCalTWSFoeSZIyVfJqkbeLgeg3USTXx+FpPUmyyL+Grezdri30OynxdoHDaRrXjnwKwlRr7/NzWD6X+6rZdcDjxfIeQuR90HrVFrVM84tcM+ON7n6bqU6rF7gb8+BXjLamodYsYI/MOJ3HVbjsxJLLETU1IJvt8rDYXFidr8B7oNYdffHv3gFvwnf7cVc6R2ohqDgHYyf5TcZc8SeP5rNMoYWtDmtDybBhLgQ5zjZovw3J4rinbPHJG6R0bon52xiMRhljs9paSfE0jIX43b1QegZoL0yHJcloOZIyTWSMkDuaC9NZIyQO5IyTWSMkDuSLprJGSB26LprJGSCPrJn7iT4bEzht42uOIcR+DIjw34XsbLyvV+1Yika2vjrIHuF7yMMzAfMA3Dtr/haQvWpQS1wBsSCAeXVYzXOyE8kYYHiYAk4vPG/R1wgotP1OnqNoKiGV1r4B/dy/+uTF/wBlE1TWJIdjBIw7+KVjmN24m5s33cq+s7Gujd4oHxudsXAHA24C24Pl5hOwaNUNz7iq+He4Ex3dM2Lbazg27eXEefHlIipqNWlkP6x7sDuzDIB3MDw2d9GH1URrSSQBl5nEgA+tj4D6uH8Kt5TqcQJqdNgr4zs+elDS8t5F9MQ7n81/RPaTUaZPNAHiqpC+RjO5e+IsblcNb3uLXxXcANhff5kEPT6QsDpnC2FhGCBcyuHhPC1wDlk0DfHc3TtJpLnDYfxOOzQepOy3ep6VQNkigjMbXsaXCBrhYEn5ntHiLupNz58FIFOyMAmwtw4beg4D6LLTMUPZomxI+rgQPo3Zzvrj9VdR0cUNr7uHDhcegGzfoFzW6rbZvhHM8T6BUs9eTw9zxKIuJ9QabC3A3A681sOz2qd7HY/M3Y+i83pRchabQ5zG8HyOx9FcRuLoTTX3F0LSvmkVUrvkjt1cu2UMz/mkI6MCspu0ulQ7NNRXP5MZ3ERP8T/EfoFD/v5VyHCipIKe5sC2M1M1/wCJ+wP0CyJ1D2Mkf4hC5w83v8LfUk7J2WGhptp62FrhxipgamT0OGw+pUL+6uo1jRNX1ZZC4BwNRMcbEXGMYNht0Umn0nTKb5YpdQkHP9TBf8/YIEg7TQOOFFp8tS/yfUvs317uPb3crYjWQzvnVFJQMG4hEcUUZ6EkX+5TMeo1sha2IRUkbTdscETRY4lty4gkmzj7qbT9mnSOzlc6R/8Ame4vd7lWCy0XWXvjgqmxi5feeFtg3v2GxLb7AvY4nqWN8zvptGi78sc5rgI3EtDrXa24Pix8ORLQABwAN93WFfo2jdyDbZp+YccvotLQS+QbiAbWtYjkgsckZJvJGSocyRkm8kZIHMkZJvJGSBzJGSbyRkgcyRkm8kZIHMkZJvJGSBzJGSbyRkg7Niq+s0GCXcsDXc2+EqbkjJBjqn9H5a4vpp3xOvcWJab+oVBrnY2ql8U8TamQWaHuG77EYBz2EHY8zyXqGSCgx+jdk6eljMpgbDNkc8XPkycDs4Oe4kg8r7XVfqWpm5Ddup4rY6uy8Z6LBVbbk+qmiFLITud1xGy6f7lPw06gcoYt1e0jNwolNTAAeZP2VnSR7qovqGfw2PkhMxNQqrxOl7KadT/40zquQcY6cDu78i/gfe6uIdUe0Y0sEVIzhdrQ6S3VxH8lxTaM4WIbvba/5XU6loJuHdMJuNhIT/8APqoIDNLLyC8ue7m4k26C/BWVNow2uLK0g06oABMMbeYM2/l+56+ysKaknu0Np2cQC50uRA8yBiLqhil05rd7bczsrKlpeQv+ScodMmLrzMaBbYiTM5bbY2sBx8/JWzKe3AIOGsDQ3okiHiFvIb+pN7f1zUjukrIrIOrougsSYoC6MkFqTFAuSMklkYoOroukDSgNQLdJkgtRigXJF0YIDEBdGSQtSWQLklukxXQjKBLpMkEIxQcTNyaRzCw1ZTWe5p8iVuyFQa1p/jDwNnbFQZ9lMpcNMp0dD0UiOkQMwU6nU0O66ip1LjisqHGhKmvi4wXNL2tc0gEOIbuWh21+Ozhw5oQf/9k="/>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3" name="AutoShape 4" descr="data:image/jpeg;base64,/9j/4AAQSkZJRgABAQAAAQABAAD/2wCEAAkGBhAQEA8PEBAQDw8PDw8PDw8QEA8PDxAPFBAVFBQQFBQXGyYeFxkkGRIVHy8gIycpLCwsFR4xNTAqNSYrLCkBCQoKDQwNFA8PFCkYFBgpKSkpKSkpKSkpKSkpKSkpKSkpKSkpKSkpKSkpKSkpKSkpKSkpKSkpKSkpKSkpKSkpKf/AABEIAMABBgMBIgACEQEDEQH/xAAcAAABBQEBAQAAAAAAAAAAAAAAAQMEBQYCBwj/xAA+EAABAwMCAwYEAgcHBQAAAAABAAIDBBESBSExUWEGEyJBcZEUMoGhQrEHI0NicsHwFRYzUpLR4VNjgpPC/8QAFgEBAQEAAAAAAAAAAAAAAAAAAAEC/8QAFhEBAQEAAAAAAAAAAAAAAAAAABEB/9oADAMBAAIRAxEAPwD2HRtchq4+8iJuDi+NwLZI3jix7Tu0hWCpaeCCpLaunOEw8DngFrjifFDMzzsfI7g8LK6CAQhCAQhCAQhCAQhCAQhCAQhCAQhCAQhcl4HmEHSE337eYS983mEHaEgeOaW6AQhCAQhCAQhCAQhCAQhCAQhCDz7UdElkgbV0881PVQjuaswO3k7omN0pj+V7xjexHibtxxIkaPqusw4CeGDU6dwBZVUcjIpS08HOjeQ0/Qqq1+on0zVJq1hL6KTuDWQgk4NeCzvw3oWbnr7U2i9sG6XqtTTtk73SZqhoDhu2kmnYJAAfJhJd02v5G4exU0+bQ7B7L/heAHD1sSnUgN9wlQCEIQCEIQCEIQCEhKakq2N4lA8kJVfNqg/Cq6fUC7iUF1LWsb5qJLq/+UKmdUJl8yCym1Nx8/ZRnVp5n3Ve6oXBqEFj8SUoqSq9kycEqCxZVnmnG1zh5lVzZQuxIEFtHqrh53UlmrDzCoRIlEiDQjUmJwV7OazneJRL1QaQVbOa6FQ3mFmzP1XHxnHf+rINR3o5hdBwKypqjbj+aeirnA8UGlQqiLVCOO6lR6m08dkE1CbZUNPAhIg8y0jWWVWv6lG8iSB1G2DE7sIaGktt/wCT1Sfo37NQTsrGTsyp62oqoWhx37uMjuXNPNpjlseOywukarLTyGoLrOmmd4j5ixA36qxqe0M8VHHHE4sfTSiojLT+MOcXfQh7vdB7v2QimghFHUO7ySm8Ecp/bU4P6uQ/vAWa7qL8CFfZheVaH+k7vWRvJN3sBNxsDbcX9VqqHtfHKP5goNV3gSGQKmGrMsLFJNqjbXBQXPfBdB4WUdrVr7lN/wBuu4AoNVLVtb5qFPq4HBZabWXOJ8V7GxsQbHkokmoHmg0k+sHmoEupdVQvrioslcduO/CwJQX79R6pr41ULqkpGyuQXvxnVcuqFWxOJUljUDpeSi6VkSdECBvvEd8U8KcpfhUDccxT7ZCEjaZO9ygTvSgyldtiXXdIGxKVw+U80+IkhhQMd85chxUoQpe5QMtcdk/GUCJONjQPBdgptoXV0Dgf1Qm7IQeX9oOyUb444bhhe/GPy8QY4i3sq/s9o5lifHK39dA90MoPmRwP1BCve005dqWlxD5c5JT6hpH5XWkg00NmllA/xWx5D95txf2I9kGG0vsk+EPj3xa8mM/uO3t6g3HsraDS3t/qy2DaQnyUiLTTy+wQZ2B8g87+t1IbK/8A33WiGlnp7BdfAEeQ9ggzmLiuhE5aEQEeQ/0hL4unsEGaNOeRTfwpN9jy4FajvHdPYI713MewQZX4E8l1/Zx5LT94ensjP09kGZbpvROs07otD7IACCmZQKQ2jVlYLoAIILKRSGUykCy6DggZFKEvwwT4eEuYQRvhkvw6k5BLkEEX4ZL8OpOYS5hBF+HSfDqXmEZhBE+HR8OpeYRkEETuUd0pdwkuEEYRowUm4RcII2KFI2SoMzqfZ1v9pafLY4tZUtO/nhcfzWpZQsHkfcp99O0lriASwktPIkEH7ErvFAyKZo5+5XYau8UYoOMUFi7xRiga7oJPhx1T2KMUER9IOqZdSHkVY4owQVLoDyK4MatzCOQXDqUcggq8EmKsX0XKyaNG7kgiYoxUgwEeS4MaBuyLJzBGCBuyLJ3BGCBoLpdYJcUHCLJzBGBQcJLJ3uzyS90eSBndCf7k8kfDnkgZQn/hnLoUZQR0KY2i5rsUgQQAChWYhHJCB3FGKcsiyBvFGKcxRigbxTNa2TB3dFveAXbk0uaelgR+alWRZBlR2hqR80cDvR0jPsbp5vaq3zU7x/BIx352T+s6fY94Bs75ujv+VSzxqI02l6pHUNcWZAsdi9jrBzSQCL2JFiDx9eSm4rC0Vf8ADTNm/Zkd3OP+1fZ/qwm/oXc1vR79RwVVxijFOWRZA3ijFOWRZA0Y7rg0wPNSLIsghmiHMpPguqm2Rigg/BJfglOxSYoIYouqX4MdVLxRigjClHVdiAJ/FJZA13QS4JzFFkDeKMU5ZFkHFkmKcsiyBvFGKcsiyBvFCcxQgcxRiu7JbIG8UuK7Qg4wRgu0IGZacOaWkXBFispqNKYy5p/LiPIrYqs1qJjg0G2V9v4fNBiZm+S0PZHUv1Zp5HAGEDuyT80P4R6t+X0xUWp0k8RuFA7hzHBwuCL8ONjx/rooNu2pYTYOb7p2yxP9pPb4X728wcSRzv6KfSa0Btm5pPDKw/L+ao0+KMVWQau7kH+mx+yl02pxyODAbP3ONwTtx4eo90EiyMU5ZFkHGKUNXaEHOKTBdoQcYJcV0hBzijFdIQcFqTFOJLIG7IsnLJLIOLKBrusxUVPLVTG0cLcnWtk48AxtyLuJIAHVWVl4t+l/tH8VVx6bGbw0hbNVEcHVBHgjP8LTf1cOSC5qf02x/sqGd3leSWGMX9yq6f8ATDXv/wAKjp2ci980n5ABZGJqmRRrNRNn7ca3IS4VMcQvcNZCyw6Xvf3QmmRISo99QhC00EIQgEIQgQm26odQcXEn29Fdy7iyq6iLigqo6pzSpkbmSbEC6jTU6SJliFAzqbI2hrO5mzys05Ma0s3N7m+wPS+48lFpaF73AN7sC/7OKWckdXyWaPoCtkyla4NLmhxA2uASP6upDWgcBb0VGVd2YkkDWuPgG+LnFo6eBux4/ZXek6Q2naGtsBbcNY1gve99t1YIQCEIQCEIQCEIQCEIQCEIQCEIQCEIQUPbbtO3TqKaqNi9owhZ/wBSd2zGe+56Ar5+oI3WdJI4vllc6WV54ue43cfcrTfpT7SfHagKdhvTaeS02+WSqI8Z64jw+pKoYlnRKgarKCNRKENv4gSOQIFz6+SuImX4Cw5KIdodOklJbGxz3AZENFza4F/uEL0rshofw8OThaWWznc2t/Cz+Z6nohWER4NZe3Ykjo7cff8A3VnT60DxHtv9jusPDrL27Os8cnKbDqMLvMxnru1FbmOqa7gR6efsnclkGTPFiCHjysbqXT60RsSR0O4++6tGkui6rINWB6+m/wBuKlxVrHbBwvyvv7cVQ+QmJYk8HpSgrZaZNwUd3geQ3PorMsRHGBc80DqEmSTNB0hJkkLkHSFxmkyQOXSXTeSMkDl0XXGSTJA5dKmskj5g0XcQ0DiXEAe5QPIVJV9rKdmwcZDyYLj/AFHb2VPUdsZXHwNbG3n877fXb7FBsi4Dc7Dmq2q7R08e3eB55R+P7jb7rGahqsrxdpDjznL3AHo0eEeyz9Rqha681UL+TGBjrjkAQG+11KPRG9so77xPA8iC0n2/5Vb2w7fx09FNJDl8Q4d1A1zbfrX7B3oBd30Xn1d2tds2JnTI/Md7XsB/IKl1SWSWRrXuLu6uDfh3p+fzPD5fRvVSriqpafEWJJJuXOPFziblx6kkn6qfC1dsp1OpNOc7gOHE8APUnYKI6po9wt32L0PvpBI8fq4iCb8HP4tb/M/TmqCi0ixYHgkve1rQBYC5+Yk2sAN77cNr7L1jTaJkEbY2WsBxAtkfNyuCalTWSFoeSZIyVfJqkbeLgeg3USTXx+FpPUmyyL+Grezdri30OynxdoHDaRrXjnwKwlRr7/NzWD6X+6rZdcDjxfIeQuR90HrVFrVM84tcM+ON7n6bqU6rF7gb8+BXjLamodYsYI/MOJ3HVbjsxJLLETU1IJvt8rDYXFidr8B7oNYdffHv3gFvwnf7cVc6R2ohqDgHYyf5TcZc8SeP5rNMoYWtDmtDybBhLgQ5zjZovw3J4rinbPHJG6R0bon52xiMRhljs9paSfE0jIX43b1QegZoL0yHJcloOZIyTWSMkDuaC9NZIyQO5IyTWSMkDuSLprJGSB26LprJGSCPrJn7iT4bEzht42uOIcR+DIjw34XsbLyvV+1Yika2vjrIHuF7yMMzAfMA3Dtr/haQvWpQS1wBsSCAeXVYzXOyE8kYYHiYAk4vPG/R1wgotP1OnqNoKiGV1r4B/dy/+uTF/wBlE1TWJIdjBIw7+KVjmN24m5s33cq+s7Gujd4oHxudsXAHA24C24Pl5hOwaNUNz7iq+He4Ex3dM2Lbazg27eXEefHlIipqNWlkP6x7sDuzDIB3MDw2d9GH1URrSSQBl5nEgA+tj4D6uH8Kt5TqcQJqdNgr4zs+elDS8t5F9MQ7n81/RPaTUaZPNAHiqpC+RjO5e+IsblcNb3uLXxXcANhff5kEPT6QsDpnC2FhGCBcyuHhPC1wDlk0DfHc3TtJpLnDYfxOOzQepOy3ep6VQNkigjMbXsaXCBrhYEn5ntHiLupNz58FIFOyMAmwtw4beg4D6LLTMUPZomxI+rgQPo3Zzvrj9VdR0cUNr7uHDhcegGzfoFzW6rbZvhHM8T6BUs9eTw9zxKIuJ9QabC3A3A681sOz2qd7HY/M3Y+i83pRchabQ5zG8HyOx9FcRuLoTTX3F0LSvmkVUrvkjt1cu2UMz/mkI6MCspu0ulQ7NNRXP5MZ3ERP8T/EfoFD/v5VyHCipIKe5sC2M1M1/wCJ+wP0CyJ1D2Mkf4hC5w83v8LfUk7J2WGhptp62FrhxipgamT0OGw+pUL+6uo1jRNX1ZZC4BwNRMcbEXGMYNht0Umn0nTKb5YpdQkHP9TBf8/YIEg7TQOOFFp8tS/yfUvs317uPb3crYjWQzvnVFJQMG4hEcUUZ6EkX+5TMeo1sha2IRUkbTdscETRY4lty4gkmzj7qbT9mnSOzlc6R/8Ame4vd7lWCy0XWXvjgqmxi5feeFtg3v2GxLb7AvY4nqWN8zvptGi78sc5rgI3EtDrXa24Pix8ORLQABwAN93WFfo2jdyDbZp+YccvotLQS+QbiAbWtYjkgsckZJvJGSocyRkm8kZIHMkZJvJGSBzJGSbyRkgcyRkm8kZIHMkZJvJGSBzJGSbyRkg7Niq+s0GCXcsDXc2+EqbkjJBjqn9H5a4vpp3xOvcWJab+oVBrnY2ql8U8TamQWaHuG77EYBz2EHY8zyXqGSCgx+jdk6eljMpgbDNkc8XPkycDs4Oe4kg8r7XVfqWpm5Ddup4rY6uy8Z6LBVbbk+qmiFLITud1xGy6f7lPw06gcoYt1e0jNwolNTAAeZP2VnSR7qovqGfw2PkhMxNQqrxOl7KadT/40zquQcY6cDu78i/gfe6uIdUe0Y0sEVIzhdrQ6S3VxH8lxTaM4WIbvba/5XU6loJuHdMJuNhIT/8APqoIDNLLyC8ue7m4k26C/BWVNow2uLK0g06oABMMbeYM2/l+56+ysKaknu0Np2cQC50uRA8yBiLqhil05rd7bczsrKlpeQv+ScodMmLrzMaBbYiTM5bbY2sBx8/JWzKe3AIOGsDQ3okiHiFvIb+pN7f1zUjukrIrIOrougsSYoC6MkFqTFAuSMklkYoOroukDSgNQLdJkgtRigXJF0YIDEBdGSQtSWQLklukxXQjKBLpMkEIxQcTNyaRzCw1ZTWe5p8iVuyFQa1p/jDwNnbFQZ9lMpcNMp0dD0UiOkQMwU6nU0O66ip1LjisqHGhKmvi4wXNL2tc0gEOIbuWh21+Ozhw5oQf/9k="/>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4" name="AutoShape 6" descr="data:image/jpeg;base64,/9j/4AAQSkZJRgABAQAAAQABAAD/2wCEAAkGBhAQEA8PEBAQDw8PDw8PDw8QEA8PDxAPFBAVFBQQFBQXGyYeFxkkGRIVHy8gIycpLCwsFR4xNTAqNSYrLCkBCQoKDQwNFA8PFCkYFBgpKSkpKSkpKSkpKSkpKSkpKSkpKSkpKSkpKSkpKSkpKSkpKSkpKSkpKSkpKSkpKSkpKf/AABEIAMABBgMBIgACEQEDEQH/xAAcAAABBQEBAQAAAAAAAAAAAAAAAQMEBQYCBwj/xAA+EAABAwMCAwYEAgcHBQAAAAABAAIDBBESBSExUWEGEyJBcZEUMoGhQrEHI0NicsHwFRYzUpLR4VNjgpPC/8QAFgEBAQEAAAAAAAAAAAAAAAAAAAEC/8QAFhEBAQEAAAAAAAAAAAAAAAAAABEB/9oADAMBAAIRAxEAPwD2HRtchq4+8iJuDi+NwLZI3jix7Tu0hWCpaeCCpLaunOEw8DngFrjifFDMzzsfI7g8LK6CAQhCAQhCAQhCAQhCAQhCAQhCAQhCAQhcl4HmEHSE337eYS983mEHaEgeOaW6AQhCAQhCAQhCAQhCAQhCAQhCDz7UdElkgbV0881PVQjuaswO3k7omN0pj+V7xjexHibtxxIkaPqusw4CeGDU6dwBZVUcjIpS08HOjeQ0/Qqq1+on0zVJq1hL6KTuDWQgk4NeCzvw3oWbnr7U2i9sG6XqtTTtk73SZqhoDhu2kmnYJAAfJhJd02v5G4exU0+bQ7B7L/heAHD1sSnUgN9wlQCEIQCEIQCEIQCEhKakq2N4lA8kJVfNqg/Cq6fUC7iUF1LWsb5qJLq/+UKmdUJl8yCym1Nx8/ZRnVp5n3Ve6oXBqEFj8SUoqSq9kycEqCxZVnmnG1zh5lVzZQuxIEFtHqrh53UlmrDzCoRIlEiDQjUmJwV7OazneJRL1QaQVbOa6FQ3mFmzP1XHxnHf+rINR3o5hdBwKypqjbj+aeirnA8UGlQqiLVCOO6lR6m08dkE1CbZUNPAhIg8y0jWWVWv6lG8iSB1G2DE7sIaGktt/wCT1Sfo37NQTsrGTsyp62oqoWhx37uMjuXNPNpjlseOywukarLTyGoLrOmmd4j5ixA36qxqe0M8VHHHE4sfTSiojLT+MOcXfQh7vdB7v2QimghFHUO7ySm8Ecp/bU4P6uQ/vAWa7qL8CFfZheVaH+k7vWRvJN3sBNxsDbcX9VqqHtfHKP5goNV3gSGQKmGrMsLFJNqjbXBQXPfBdB4WUdrVr7lN/wBuu4AoNVLVtb5qFPq4HBZabWXOJ8V7GxsQbHkokmoHmg0k+sHmoEupdVQvrioslcduO/CwJQX79R6pr41ULqkpGyuQXvxnVcuqFWxOJUljUDpeSi6VkSdECBvvEd8U8KcpfhUDccxT7ZCEjaZO9ygTvSgyldtiXXdIGxKVw+U80+IkhhQMd85chxUoQpe5QMtcdk/GUCJONjQPBdgptoXV0Dgf1Qm7IQeX9oOyUb444bhhe/GPy8QY4i3sq/s9o5lifHK39dA90MoPmRwP1BCve005dqWlxD5c5JT6hpH5XWkg00NmllA/xWx5D95txf2I9kGG0vsk+EPj3xa8mM/uO3t6g3HsraDS3t/qy2DaQnyUiLTTy+wQZ2B8g87+t1IbK/8A33WiGlnp7BdfAEeQ9ggzmLiuhE5aEQEeQ/0hL4unsEGaNOeRTfwpN9jy4FajvHdPYI713MewQZX4E8l1/Zx5LT94ensjP09kGZbpvROs07otD7IACCmZQKQ2jVlYLoAIILKRSGUykCy6DggZFKEvwwT4eEuYQRvhkvw6k5BLkEEX4ZL8OpOYS5hBF+HSfDqXmEZhBE+HR8OpeYRkEETuUd0pdwkuEEYRowUm4RcII2KFI2SoMzqfZ1v9pafLY4tZUtO/nhcfzWpZQsHkfcp99O0lriASwktPIkEH7ErvFAyKZo5+5XYau8UYoOMUFi7xRiga7oJPhx1T2KMUER9IOqZdSHkVY4owQVLoDyK4MatzCOQXDqUcggq8EmKsX0XKyaNG7kgiYoxUgwEeS4MaBuyLJzBGCBuyLJ3BGCBoLpdYJcUHCLJzBGBQcJLJ3uzyS90eSBndCf7k8kfDnkgZQn/hnLoUZQR0KY2i5rsUgQQAChWYhHJCB3FGKcsiyBvFGKcxRigbxTNa2TB3dFveAXbk0uaelgR+alWRZBlR2hqR80cDvR0jPsbp5vaq3zU7x/BIx352T+s6fY94Bs75ujv+VSzxqI02l6pHUNcWZAsdi9jrBzSQCL2JFiDx9eSm4rC0Vf8ADTNm/Zkd3OP+1fZ/qwm/oXc1vR79RwVVxijFOWRZA3ijFOWRZA0Y7rg0wPNSLIsghmiHMpPguqm2Rigg/BJfglOxSYoIYouqX4MdVLxRigjClHVdiAJ/FJZA13QS4JzFFkDeKMU5ZFkHFkmKcsiyBvFGKcsiyBvFCcxQgcxRiu7JbIG8UuK7Qg4wRgu0IGZacOaWkXBFispqNKYy5p/LiPIrYqs1qJjg0G2V9v4fNBiZm+S0PZHUv1Zp5HAGEDuyT80P4R6t+X0xUWp0k8RuFA7hzHBwuCL8ONjx/rooNu2pYTYOb7p2yxP9pPb4X728wcSRzv6KfSa0Btm5pPDKw/L+ao0+KMVWQau7kH+mx+yl02pxyODAbP3ONwTtx4eo90EiyMU5ZFkHGKUNXaEHOKTBdoQcYJcV0hBzijFdIQcFqTFOJLIG7IsnLJLIOLKBrusxUVPLVTG0cLcnWtk48AxtyLuJIAHVWVl4t+l/tH8VVx6bGbw0hbNVEcHVBHgjP8LTf1cOSC5qf02x/sqGd3leSWGMX9yq6f8ATDXv/wAKjp2ci980n5ABZGJqmRRrNRNn7ca3IS4VMcQvcNZCyw6Xvf3QmmRISo99QhC00EIQgEIQgQm26odQcXEn29Fdy7iyq6iLigqo6pzSpkbmSbEC6jTU6SJliFAzqbI2hrO5mzys05Ma0s3N7m+wPS+48lFpaF73AN7sC/7OKWckdXyWaPoCtkyla4NLmhxA2uASP6upDWgcBb0VGVd2YkkDWuPgG+LnFo6eBux4/ZXek6Q2naGtsBbcNY1gve99t1YIQCEIQCEIQCEIQCEIQCEIQCEIQCEIQUPbbtO3TqKaqNi9owhZ/wBSd2zGe+56Ar5+oI3WdJI4vllc6WV54ue43cfcrTfpT7SfHagKdhvTaeS02+WSqI8Z64jw+pKoYlnRKgarKCNRKENv4gSOQIFz6+SuImX4Cw5KIdodOklJbGxz3AZENFza4F/uEL0rshofw8OThaWWznc2t/Cz+Z6nohWER4NZe3Ykjo7cff8A3VnT60DxHtv9jusPDrL27Os8cnKbDqMLvMxnru1FbmOqa7gR6efsnclkGTPFiCHjysbqXT60RsSR0O4++6tGkui6rINWB6+m/wBuKlxVrHbBwvyvv7cVQ+QmJYk8HpSgrZaZNwUd3geQ3PorMsRHGBc80DqEmSTNB0hJkkLkHSFxmkyQOXSXTeSMkDl0XXGSTJA5dKmskj5g0XcQ0DiXEAe5QPIVJV9rKdmwcZDyYLj/AFHb2VPUdsZXHwNbG3n877fXb7FBsi4Dc7Dmq2q7R08e3eB55R+P7jb7rGahqsrxdpDjznL3AHo0eEeyz9Rqha681UL+TGBjrjkAQG+11KPRG9so77xPA8iC0n2/5Vb2w7fx09FNJDl8Q4d1A1zbfrX7B3oBd30Xn1d2tds2JnTI/Md7XsB/IKl1SWSWRrXuLu6uDfh3p+fzPD5fRvVSriqpafEWJJJuXOPFziblx6kkn6qfC1dsp1OpNOc7gOHE8APUnYKI6po9wt32L0PvpBI8fq4iCb8HP4tb/M/TmqCi0ixYHgkve1rQBYC5+Yk2sAN77cNr7L1jTaJkEbY2WsBxAtkfNyuCalTWSFoeSZIyVfJqkbeLgeg3USTXx+FpPUmyyL+Grezdri30OynxdoHDaRrXjnwKwlRr7/NzWD6X+6rZdcDjxfIeQuR90HrVFrVM84tcM+ON7n6bqU6rF7gb8+BXjLamodYsYI/MOJ3HVbjsxJLLETU1IJvt8rDYXFidr8B7oNYdffHv3gFvwnf7cVc6R2ohqDgHYyf5TcZc8SeP5rNMoYWtDmtDybBhLgQ5zjZovw3J4rinbPHJG6R0bon52xiMRhljs9paSfE0jIX43b1QegZoL0yHJcloOZIyTWSMkDuaC9NZIyQO5IyTWSMkDuSLprJGSB26LprJGSCPrJn7iT4bEzht42uOIcR+DIjw34XsbLyvV+1Yika2vjrIHuF7yMMzAfMA3Dtr/haQvWpQS1wBsSCAeXVYzXOyE8kYYHiYAk4vPG/R1wgotP1OnqNoKiGV1r4B/dy/+uTF/wBlE1TWJIdjBIw7+KVjmN24m5s33cq+s7Gujd4oHxudsXAHA24C24Pl5hOwaNUNz7iq+He4Ex3dM2Lbazg27eXEefHlIipqNWlkP6x7sDuzDIB3MDw2d9GH1URrSSQBl5nEgA+tj4D6uH8Kt5TqcQJqdNgr4zs+elDS8t5F9MQ7n81/RPaTUaZPNAHiqpC+RjO5e+IsblcNb3uLXxXcANhff5kEPT6QsDpnC2FhGCBcyuHhPC1wDlk0DfHc3TtJpLnDYfxOOzQepOy3ep6VQNkigjMbXsaXCBrhYEn5ntHiLupNz58FIFOyMAmwtw4beg4D6LLTMUPZomxI+rgQPo3Zzvrj9VdR0cUNr7uHDhcegGzfoFzW6rbZvhHM8T6BUs9eTw9zxKIuJ9QabC3A3A681sOz2qd7HY/M3Y+i83pRchabQ5zG8HyOx9FcRuLoTTX3F0LSvmkVUrvkjt1cu2UMz/mkI6MCspu0ulQ7NNRXP5MZ3ERP8T/EfoFD/v5VyHCipIKe5sC2M1M1/wCJ+wP0CyJ1D2Mkf4hC5w83v8LfUk7J2WGhptp62FrhxipgamT0OGw+pUL+6uo1jRNX1ZZC4BwNRMcbEXGMYNht0Umn0nTKb5YpdQkHP9TBf8/YIEg7TQOOFFp8tS/yfUvs317uPb3crYjWQzvnVFJQMG4hEcUUZ6EkX+5TMeo1sha2IRUkbTdscETRY4lty4gkmzj7qbT9mnSOzlc6R/8Ame4vd7lWCy0XWXvjgqmxi5feeFtg3v2GxLb7AvY4nqWN8zvptGi78sc5rgI3EtDrXa24Pix8ORLQABwAN93WFfo2jdyDbZp+YccvotLQS+QbiAbWtYjkgsckZJvJGSocyRkm8kZIHMkZJvJGSBzJGSbyRkgcyRkm8kZIHMkZJvJGSBzJGSbyRkg7Niq+s0GCXcsDXc2+EqbkjJBjqn9H5a4vpp3xOvcWJab+oVBrnY2ql8U8TamQWaHuG77EYBz2EHY8zyXqGSCgx+jdk6eljMpgbDNkc8XPkycDs4Oe4kg8r7XVfqWpm5Ddup4rY6uy8Z6LBVbbk+qmiFLITud1xGy6f7lPw06gcoYt1e0jNwolNTAAeZP2VnSR7qovqGfw2PkhMxNQqrxOl7KadT/40zquQcY6cDu78i/gfe6uIdUe0Y0sEVIzhdrQ6S3VxH8lxTaM4WIbvba/5XU6loJuHdMJuNhIT/8APqoIDNLLyC8ue7m4k26C/BWVNow2uLK0g06oABMMbeYM2/l+56+ysKaknu0Np2cQC50uRA8yBiLqhil05rd7bczsrKlpeQv+ScodMmLrzMaBbYiTM5bbY2sBx8/JWzKe3AIOGsDQ3okiHiFvIb+pN7f1zUjukrIrIOrougsSYoC6MkFqTFAuSMklkYoOroukDSgNQLdJkgtRigXJF0YIDEBdGSQtSWQLklukxXQjKBLpMkEIxQcTNyaRzCw1ZTWe5p8iVuyFQa1p/jDwNnbFQZ9lMpcNMp0dD0UiOkQMwU6nU0O66ip1LjisqHGhKmvi4wXNL2tc0gEOIbuWh21+Ozhw5oQf/9k="/>
          <p:cNvSpPr>
            <a:spLocks noChangeAspect="1" noChangeArrowheads="1"/>
          </p:cNvSpPr>
          <p:nvPr/>
        </p:nvSpPr>
        <p:spPr bwMode="auto">
          <a:xfrm>
            <a:off x="92281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3" y="7937"/>
            <a:ext cx="9144000" cy="6850063"/>
          </a:xfrm>
          <a:prstGeom prst="rect">
            <a:avLst/>
          </a:prstGeom>
        </p:spPr>
      </p:pic>
      <p:sp>
        <p:nvSpPr>
          <p:cNvPr id="6" name="TextBox 5"/>
          <p:cNvSpPr txBox="1"/>
          <p:nvPr/>
        </p:nvSpPr>
        <p:spPr>
          <a:xfrm>
            <a:off x="179512" y="980728"/>
            <a:ext cx="7920880" cy="1200329"/>
          </a:xfrm>
          <a:prstGeom prst="rect">
            <a:avLst/>
          </a:prstGeom>
          <a:noFill/>
        </p:spPr>
        <p:txBody>
          <a:bodyPr wrap="square" rtlCol="1">
            <a:spAutoFit/>
          </a:bodyPr>
          <a:lstStyle/>
          <a:p>
            <a:r>
              <a:rPr lang="ar-SA" sz="3600" b="1" dirty="0" smtClean="0"/>
              <a:t>كم من الوقت نجلس امام شاشة الحاسوب؟؟؟؟؟؟؟؟؟؟؟؟؟؟؟؟؟</a:t>
            </a:r>
            <a:endParaRPr lang="he-IL" sz="3600" b="1" dirty="0"/>
          </a:p>
        </p:txBody>
      </p:sp>
    </p:spTree>
    <p:extLst>
      <p:ext uri="{BB962C8B-B14F-4D97-AF65-F5344CB8AC3E}">
        <p14:creationId xmlns:p14="http://schemas.microsoft.com/office/powerpoint/2010/main" val="4211848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ergonom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89138"/>
            <a:ext cx="3508375"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stunbonusparticl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765175"/>
            <a:ext cx="838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6"/>
          <p:cNvSpPr txBox="1">
            <a:spLocks noChangeArrowheads="1"/>
          </p:cNvSpPr>
          <p:nvPr/>
        </p:nvSpPr>
        <p:spPr bwMode="auto">
          <a:xfrm>
            <a:off x="4716463" y="1773238"/>
            <a:ext cx="3743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Times New Roman" pitchFamily="18" charset="0"/>
                <a:cs typeface="Arial" pitchFamily="34" charset="0"/>
              </a:defRPr>
            </a:lvl1pPr>
            <a:lvl2pPr marL="742950" indent="-285750" eaLnBrk="0" hangingPunct="0">
              <a:defRPr i="1">
                <a:solidFill>
                  <a:schemeClr val="tx1"/>
                </a:solidFill>
                <a:latin typeface="Times New Roman" pitchFamily="18" charset="0"/>
                <a:cs typeface="Arial" pitchFamily="34" charset="0"/>
              </a:defRPr>
            </a:lvl2pPr>
            <a:lvl3pPr marL="1143000" indent="-228600" eaLnBrk="0" hangingPunct="0">
              <a:defRPr i="1">
                <a:solidFill>
                  <a:schemeClr val="tx1"/>
                </a:solidFill>
                <a:latin typeface="Times New Roman" pitchFamily="18" charset="0"/>
                <a:cs typeface="Arial" pitchFamily="34" charset="0"/>
              </a:defRPr>
            </a:lvl3pPr>
            <a:lvl4pPr marL="1600200" indent="-228600" eaLnBrk="0" hangingPunct="0">
              <a:defRPr i="1">
                <a:solidFill>
                  <a:schemeClr val="tx1"/>
                </a:solidFill>
                <a:latin typeface="Times New Roman" pitchFamily="18" charset="0"/>
                <a:cs typeface="Arial" pitchFamily="34" charset="0"/>
              </a:defRPr>
            </a:lvl4pPr>
            <a:lvl5pPr marL="2057400" indent="-228600" eaLnBrk="0" hangingPunct="0">
              <a:defRPr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i="1">
                <a:solidFill>
                  <a:schemeClr val="tx1"/>
                </a:solidFill>
                <a:latin typeface="Times New Roman" pitchFamily="18" charset="0"/>
                <a:cs typeface="Arial" pitchFamily="34" charset="0"/>
              </a:defRPr>
            </a:lvl9pPr>
          </a:lstStyle>
          <a:p>
            <a:pPr eaLnBrk="1" hangingPunct="1">
              <a:spcBef>
                <a:spcPct val="50000"/>
              </a:spcBef>
            </a:pPr>
            <a:endParaRPr lang="ar-SA" i="0"/>
          </a:p>
        </p:txBody>
      </p:sp>
      <p:sp>
        <p:nvSpPr>
          <p:cNvPr id="20487" name="Text Box 7"/>
          <p:cNvSpPr txBox="1">
            <a:spLocks noChangeArrowheads="1"/>
          </p:cNvSpPr>
          <p:nvPr/>
        </p:nvSpPr>
        <p:spPr bwMode="auto">
          <a:xfrm>
            <a:off x="3492500" y="1557338"/>
            <a:ext cx="5292725"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Times New Roman" pitchFamily="18" charset="0"/>
                <a:cs typeface="Arial" pitchFamily="34" charset="0"/>
              </a:defRPr>
            </a:lvl1pPr>
            <a:lvl2pPr marL="742950" indent="-285750" eaLnBrk="0" hangingPunct="0">
              <a:defRPr i="1">
                <a:solidFill>
                  <a:schemeClr val="tx1"/>
                </a:solidFill>
                <a:latin typeface="Times New Roman" pitchFamily="18" charset="0"/>
                <a:cs typeface="Arial" pitchFamily="34" charset="0"/>
              </a:defRPr>
            </a:lvl2pPr>
            <a:lvl3pPr marL="1143000" indent="-228600" eaLnBrk="0" hangingPunct="0">
              <a:defRPr i="1">
                <a:solidFill>
                  <a:schemeClr val="tx1"/>
                </a:solidFill>
                <a:latin typeface="Times New Roman" pitchFamily="18" charset="0"/>
                <a:cs typeface="Arial" pitchFamily="34" charset="0"/>
              </a:defRPr>
            </a:lvl3pPr>
            <a:lvl4pPr marL="1600200" indent="-228600" eaLnBrk="0" hangingPunct="0">
              <a:defRPr i="1">
                <a:solidFill>
                  <a:schemeClr val="tx1"/>
                </a:solidFill>
                <a:latin typeface="Times New Roman" pitchFamily="18" charset="0"/>
                <a:cs typeface="Arial" pitchFamily="34" charset="0"/>
              </a:defRPr>
            </a:lvl4pPr>
            <a:lvl5pPr marL="2057400" indent="-228600" eaLnBrk="0" hangingPunct="0">
              <a:defRPr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i="1">
                <a:solidFill>
                  <a:schemeClr val="tx1"/>
                </a:solidFill>
                <a:latin typeface="Times New Roman" pitchFamily="18" charset="0"/>
                <a:cs typeface="Arial" pitchFamily="34" charset="0"/>
              </a:defRPr>
            </a:lvl9pPr>
          </a:lstStyle>
          <a:p>
            <a:pPr eaLnBrk="1" hangingPunct="1">
              <a:spcBef>
                <a:spcPct val="50000"/>
              </a:spcBef>
            </a:pPr>
            <a:r>
              <a:rPr lang="ar-SA" sz="4400">
                <a:solidFill>
                  <a:srgbClr val="9999FF"/>
                </a:solidFill>
              </a:rPr>
              <a:t>الجلوس طويلاَ على شبكة الانترنت يؤدي الى ضعف في النظر وأوجاع في الظهر...</a:t>
            </a:r>
            <a:endParaRPr lang="en-US" sz="4400">
              <a:solidFill>
                <a:srgbClr val="9999FF"/>
              </a:solidFill>
            </a:endParaRPr>
          </a:p>
        </p:txBody>
      </p:sp>
    </p:spTree>
    <p:extLst>
      <p:ext uri="{BB962C8B-B14F-4D97-AF65-F5344CB8AC3E}">
        <p14:creationId xmlns:p14="http://schemas.microsoft.com/office/powerpoint/2010/main" val="2434289841"/>
      </p:ext>
    </p:extLst>
  </p:cSld>
  <p:clrMapOvr>
    <a:masterClrMapping/>
  </p:clrMapOvr>
  <p:transition advTm="1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with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3000" fill="hold"/>
                                        <p:tgtEl>
                                          <p:spTgt spid="20484"/>
                                        </p:tgtEl>
                                        <p:attrNameLst>
                                          <p:attrName>ppt_w</p:attrName>
                                        </p:attrNameLst>
                                      </p:cBhvr>
                                      <p:tavLst>
                                        <p:tav tm="0" fmla="#ppt_w*sin(2.5*pi*$)">
                                          <p:val>
                                            <p:fltVal val="0"/>
                                          </p:val>
                                        </p:tav>
                                        <p:tav tm="100000">
                                          <p:val>
                                            <p:fltVal val="1"/>
                                          </p:val>
                                        </p:tav>
                                      </p:tavLst>
                                    </p:anim>
                                    <p:anim calcmode="lin" valueType="num">
                                      <p:cBhvr>
                                        <p:cTn id="8" dur="3000" fill="hold"/>
                                        <p:tgtEl>
                                          <p:spTgt spid="2048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3000"/>
                            </p:stCondLst>
                            <p:childTnLst>
                              <p:par>
                                <p:cTn id="10" presetID="49" presetClass="entr" presetSubtype="0" decel="100000" fill="hold" nodeType="afterEffect">
                                  <p:stCondLst>
                                    <p:cond delay="0"/>
                                  </p:stCondLst>
                                  <p:childTnLst>
                                    <p:set>
                                      <p:cBhvr>
                                        <p:cTn id="11" dur="1" fill="hold">
                                          <p:stCondLst>
                                            <p:cond delay="0"/>
                                          </p:stCondLst>
                                        </p:cTn>
                                        <p:tgtEl>
                                          <p:spTgt spid="20485"/>
                                        </p:tgtEl>
                                        <p:attrNameLst>
                                          <p:attrName>style.visibility</p:attrName>
                                        </p:attrNameLst>
                                      </p:cBhvr>
                                      <p:to>
                                        <p:strVal val="visible"/>
                                      </p:to>
                                    </p:set>
                                    <p:anim calcmode="lin" valueType="num">
                                      <p:cBhvr>
                                        <p:cTn id="12" dur="500" fill="hold"/>
                                        <p:tgtEl>
                                          <p:spTgt spid="20485"/>
                                        </p:tgtEl>
                                        <p:attrNameLst>
                                          <p:attrName>ppt_w</p:attrName>
                                        </p:attrNameLst>
                                      </p:cBhvr>
                                      <p:tavLst>
                                        <p:tav tm="0">
                                          <p:val>
                                            <p:fltVal val="0"/>
                                          </p:val>
                                        </p:tav>
                                        <p:tav tm="100000">
                                          <p:val>
                                            <p:strVal val="#ppt_w"/>
                                          </p:val>
                                        </p:tav>
                                      </p:tavLst>
                                    </p:anim>
                                    <p:anim calcmode="lin" valueType="num">
                                      <p:cBhvr>
                                        <p:cTn id="13" dur="500" fill="hold"/>
                                        <p:tgtEl>
                                          <p:spTgt spid="20485"/>
                                        </p:tgtEl>
                                        <p:attrNameLst>
                                          <p:attrName>ppt_h</p:attrName>
                                        </p:attrNameLst>
                                      </p:cBhvr>
                                      <p:tavLst>
                                        <p:tav tm="0">
                                          <p:val>
                                            <p:fltVal val="0"/>
                                          </p:val>
                                        </p:tav>
                                        <p:tav tm="100000">
                                          <p:val>
                                            <p:strVal val="#ppt_h"/>
                                          </p:val>
                                        </p:tav>
                                      </p:tavLst>
                                    </p:anim>
                                    <p:anim calcmode="lin" valueType="num">
                                      <p:cBhvr>
                                        <p:cTn id="14" dur="500" fill="hold"/>
                                        <p:tgtEl>
                                          <p:spTgt spid="20485"/>
                                        </p:tgtEl>
                                        <p:attrNameLst>
                                          <p:attrName>style.rotation</p:attrName>
                                        </p:attrNameLst>
                                      </p:cBhvr>
                                      <p:tavLst>
                                        <p:tav tm="0">
                                          <p:val>
                                            <p:fltVal val="360"/>
                                          </p:val>
                                        </p:tav>
                                        <p:tav tm="100000">
                                          <p:val>
                                            <p:fltVal val="0"/>
                                          </p:val>
                                        </p:tav>
                                      </p:tavLst>
                                    </p:anim>
                                    <p:animEffect transition="in" filter="fade">
                                      <p:cBhvr>
                                        <p:cTn id="15" dur="500"/>
                                        <p:tgtEl>
                                          <p:spTgt spid="20485"/>
                                        </p:tgtEl>
                                      </p:cBhvr>
                                    </p:animEffect>
                                  </p:childTnLst>
                                </p:cTn>
                              </p:par>
                            </p:childTnLst>
                          </p:cTn>
                        </p:par>
                        <p:par>
                          <p:cTn id="16" fill="hold" nodeType="afterGroup">
                            <p:stCondLst>
                              <p:cond delay="3500"/>
                            </p:stCondLst>
                            <p:childTnLst>
                              <p:par>
                                <p:cTn id="17" presetID="52" presetClass="entr" presetSubtype="0" fill="hold" grpId="0" nodeType="afterEffect">
                                  <p:stCondLst>
                                    <p:cond delay="0"/>
                                  </p:stCondLst>
                                  <p:childTnLst>
                                    <p:set>
                                      <p:cBhvr>
                                        <p:cTn id="18" dur="1" fill="hold">
                                          <p:stCondLst>
                                            <p:cond delay="0"/>
                                          </p:stCondLst>
                                        </p:cTn>
                                        <p:tgtEl>
                                          <p:spTgt spid="20487"/>
                                        </p:tgtEl>
                                        <p:attrNameLst>
                                          <p:attrName>style.visibility</p:attrName>
                                        </p:attrNameLst>
                                      </p:cBhvr>
                                      <p:to>
                                        <p:strVal val="visible"/>
                                      </p:to>
                                    </p:set>
                                    <p:animScale>
                                      <p:cBhvr>
                                        <p:cTn id="19" dur="1000" decel="50000" fill="hold">
                                          <p:stCondLst>
                                            <p:cond delay="0"/>
                                          </p:stCondLst>
                                        </p:cTn>
                                        <p:tgtEl>
                                          <p:spTgt spid="2048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0487"/>
                                        </p:tgtEl>
                                        <p:attrNameLst>
                                          <p:attrName>ppt_x</p:attrName>
                                          <p:attrName>ppt_y</p:attrName>
                                        </p:attrNameLst>
                                      </p:cBhvr>
                                    </p:animMotion>
                                    <p:animEffect transition="in" filter="fade">
                                      <p:cBhvr>
                                        <p:cTn id="21" dur="10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istockphoto_536544_don_t_want_to_see_th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3141663"/>
            <a:ext cx="4878388" cy="341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AutoShape 5"/>
          <p:cNvSpPr>
            <a:spLocks noChangeArrowheads="1"/>
          </p:cNvSpPr>
          <p:nvPr/>
        </p:nvSpPr>
        <p:spPr bwMode="auto">
          <a:xfrm>
            <a:off x="2700338" y="3500438"/>
            <a:ext cx="3671887" cy="2879725"/>
          </a:xfrm>
          <a:custGeom>
            <a:avLst/>
            <a:gdLst>
              <a:gd name="T0" fmla="*/ 312100875 w 21600"/>
              <a:gd name="T1" fmla="*/ 0 h 21600"/>
              <a:gd name="T2" fmla="*/ 91404997 w 21600"/>
              <a:gd name="T3" fmla="*/ 56220365 h 21600"/>
              <a:gd name="T4" fmla="*/ 0 w 21600"/>
              <a:gd name="T5" fmla="*/ 191963402 h 21600"/>
              <a:gd name="T6" fmla="*/ 91404997 w 21600"/>
              <a:gd name="T7" fmla="*/ 327706306 h 21600"/>
              <a:gd name="T8" fmla="*/ 312100875 w 21600"/>
              <a:gd name="T9" fmla="*/ 383926670 h 21600"/>
              <a:gd name="T10" fmla="*/ 532796584 w 21600"/>
              <a:gd name="T11" fmla="*/ 327706306 h 21600"/>
              <a:gd name="T12" fmla="*/ 624201581 w 21600"/>
              <a:gd name="T13" fmla="*/ 191963402 h 21600"/>
              <a:gd name="T14" fmla="*/ 532796584 w 21600"/>
              <a:gd name="T15" fmla="*/ 5622036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565" y="15934"/>
                </a:moveTo>
                <a:cubicBezTo>
                  <a:pt x="18686" y="14457"/>
                  <a:pt x="19293" y="12654"/>
                  <a:pt x="19293" y="10800"/>
                </a:cubicBezTo>
                <a:cubicBezTo>
                  <a:pt x="19293" y="6109"/>
                  <a:pt x="15490" y="2307"/>
                  <a:pt x="10800" y="2307"/>
                </a:cubicBezTo>
                <a:cubicBezTo>
                  <a:pt x="8945" y="2306"/>
                  <a:pt x="7142" y="2913"/>
                  <a:pt x="5665" y="4034"/>
                </a:cubicBezTo>
                <a:lnTo>
                  <a:pt x="17565" y="15934"/>
                </a:lnTo>
                <a:close/>
                <a:moveTo>
                  <a:pt x="4034" y="5665"/>
                </a:moveTo>
                <a:cubicBezTo>
                  <a:pt x="2913" y="7142"/>
                  <a:pt x="2307" y="8945"/>
                  <a:pt x="2307" y="10799"/>
                </a:cubicBezTo>
                <a:cubicBezTo>
                  <a:pt x="2307" y="15490"/>
                  <a:pt x="6109" y="19293"/>
                  <a:pt x="10800" y="19293"/>
                </a:cubicBezTo>
                <a:cubicBezTo>
                  <a:pt x="12654" y="19293"/>
                  <a:pt x="14457" y="18686"/>
                  <a:pt x="15934" y="17565"/>
                </a:cubicBezTo>
                <a:lnTo>
                  <a:pt x="4034" y="5665"/>
                </a:lnTo>
                <a:close/>
              </a:path>
            </a:pathLst>
          </a:custGeom>
          <a:gradFill rotWithShape="1">
            <a:gsLst>
              <a:gs pos="0">
                <a:srgbClr val="FF0000"/>
              </a:gs>
              <a:gs pos="100000">
                <a:srgbClr val="FF0000"/>
              </a:gs>
            </a:gsLst>
            <a:lin ang="5400000" scaled="1"/>
          </a:gradFill>
          <a:ln w="9525">
            <a:solidFill>
              <a:schemeClr val="tx1"/>
            </a:solidFill>
            <a:miter lim="800000"/>
            <a:headEnd/>
            <a:tailEnd/>
          </a:ln>
        </p:spPr>
        <p:txBody>
          <a:bodyPr wrap="none" anchor="ctr"/>
          <a:lstStyle/>
          <a:p>
            <a:endParaRPr lang="he-IL"/>
          </a:p>
        </p:txBody>
      </p:sp>
      <p:pic>
        <p:nvPicPr>
          <p:cNvPr id="16390" name="Picture 6" descr="stunbonusparticl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333375"/>
            <a:ext cx="838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 Box 7"/>
          <p:cNvSpPr txBox="1">
            <a:spLocks noChangeArrowheads="1"/>
          </p:cNvSpPr>
          <p:nvPr/>
        </p:nvSpPr>
        <p:spPr bwMode="auto">
          <a:xfrm>
            <a:off x="1476375" y="692150"/>
            <a:ext cx="5688013"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Times New Roman" pitchFamily="18" charset="0"/>
                <a:cs typeface="Arial" pitchFamily="34" charset="0"/>
              </a:defRPr>
            </a:lvl1pPr>
            <a:lvl2pPr marL="742950" indent="-285750" eaLnBrk="0" hangingPunct="0">
              <a:defRPr i="1">
                <a:solidFill>
                  <a:schemeClr val="tx1"/>
                </a:solidFill>
                <a:latin typeface="Times New Roman" pitchFamily="18" charset="0"/>
                <a:cs typeface="Arial" pitchFamily="34" charset="0"/>
              </a:defRPr>
            </a:lvl2pPr>
            <a:lvl3pPr marL="1143000" indent="-228600" eaLnBrk="0" hangingPunct="0">
              <a:defRPr i="1">
                <a:solidFill>
                  <a:schemeClr val="tx1"/>
                </a:solidFill>
                <a:latin typeface="Times New Roman" pitchFamily="18" charset="0"/>
                <a:cs typeface="Arial" pitchFamily="34" charset="0"/>
              </a:defRPr>
            </a:lvl3pPr>
            <a:lvl4pPr marL="1600200" indent="-228600" eaLnBrk="0" hangingPunct="0">
              <a:defRPr i="1">
                <a:solidFill>
                  <a:schemeClr val="tx1"/>
                </a:solidFill>
                <a:latin typeface="Times New Roman" pitchFamily="18" charset="0"/>
                <a:cs typeface="Arial" pitchFamily="34" charset="0"/>
              </a:defRPr>
            </a:lvl4pPr>
            <a:lvl5pPr marL="2057400" indent="-228600" eaLnBrk="0" hangingPunct="0">
              <a:defRPr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i="1">
                <a:solidFill>
                  <a:schemeClr val="tx1"/>
                </a:solidFill>
                <a:latin typeface="Times New Roman" pitchFamily="18" charset="0"/>
                <a:cs typeface="Arial" pitchFamily="34" charset="0"/>
              </a:defRPr>
            </a:lvl9pPr>
          </a:lstStyle>
          <a:p>
            <a:pPr eaLnBrk="1" hangingPunct="1">
              <a:spcBef>
                <a:spcPct val="50000"/>
              </a:spcBef>
            </a:pPr>
            <a:r>
              <a:rPr lang="ar-SA" sz="4400" i="0">
                <a:solidFill>
                  <a:srgbClr val="FF0000"/>
                </a:solidFill>
              </a:rPr>
              <a:t>دخول بعض الاشخاص الى مواقع غير ملائمة لهم , ورؤية ما هو غير مناسب لأعمارهم.</a:t>
            </a:r>
            <a:endParaRPr lang="en-US" sz="4400" i="0">
              <a:solidFill>
                <a:srgbClr val="FF0000"/>
              </a:solidFill>
            </a:endParaRPr>
          </a:p>
        </p:txBody>
      </p:sp>
    </p:spTree>
    <p:extLst>
      <p:ext uri="{BB962C8B-B14F-4D97-AF65-F5344CB8AC3E}">
        <p14:creationId xmlns:p14="http://schemas.microsoft.com/office/powerpoint/2010/main" val="1198703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fade">
                                      <p:cBhvr>
                                        <p:cTn id="7" dur="5000"/>
                                        <p:tgtEl>
                                          <p:spTgt spid="16389"/>
                                        </p:tgtEl>
                                      </p:cBhvr>
                                    </p:animEffect>
                                  </p:childTnLst>
                                </p:cTn>
                              </p:par>
                            </p:childTnLst>
                          </p:cTn>
                        </p:par>
                        <p:par>
                          <p:cTn id="8" fill="hold" nodeType="afterGroup">
                            <p:stCondLst>
                              <p:cond delay="5000"/>
                            </p:stCondLst>
                            <p:childTnLst>
                              <p:par>
                                <p:cTn id="9" presetID="49" presetClass="entr" presetSubtype="0" decel="100000" fill="hold" nodeType="afterEffect">
                                  <p:stCondLst>
                                    <p:cond delay="0"/>
                                  </p:stCondLst>
                                  <p:childTnLst>
                                    <p:set>
                                      <p:cBhvr>
                                        <p:cTn id="10" dur="1" fill="hold">
                                          <p:stCondLst>
                                            <p:cond delay="0"/>
                                          </p:stCondLst>
                                        </p:cTn>
                                        <p:tgtEl>
                                          <p:spTgt spid="16390"/>
                                        </p:tgtEl>
                                        <p:attrNameLst>
                                          <p:attrName>style.visibility</p:attrName>
                                        </p:attrNameLst>
                                      </p:cBhvr>
                                      <p:to>
                                        <p:strVal val="visible"/>
                                      </p:to>
                                    </p:set>
                                    <p:anim calcmode="lin" valueType="num">
                                      <p:cBhvr>
                                        <p:cTn id="11" dur="500" fill="hold"/>
                                        <p:tgtEl>
                                          <p:spTgt spid="16390"/>
                                        </p:tgtEl>
                                        <p:attrNameLst>
                                          <p:attrName>ppt_w</p:attrName>
                                        </p:attrNameLst>
                                      </p:cBhvr>
                                      <p:tavLst>
                                        <p:tav tm="0">
                                          <p:val>
                                            <p:fltVal val="0"/>
                                          </p:val>
                                        </p:tav>
                                        <p:tav tm="100000">
                                          <p:val>
                                            <p:strVal val="#ppt_w"/>
                                          </p:val>
                                        </p:tav>
                                      </p:tavLst>
                                    </p:anim>
                                    <p:anim calcmode="lin" valueType="num">
                                      <p:cBhvr>
                                        <p:cTn id="12" dur="500" fill="hold"/>
                                        <p:tgtEl>
                                          <p:spTgt spid="16390"/>
                                        </p:tgtEl>
                                        <p:attrNameLst>
                                          <p:attrName>ppt_h</p:attrName>
                                        </p:attrNameLst>
                                      </p:cBhvr>
                                      <p:tavLst>
                                        <p:tav tm="0">
                                          <p:val>
                                            <p:fltVal val="0"/>
                                          </p:val>
                                        </p:tav>
                                        <p:tav tm="100000">
                                          <p:val>
                                            <p:strVal val="#ppt_h"/>
                                          </p:val>
                                        </p:tav>
                                      </p:tavLst>
                                    </p:anim>
                                    <p:anim calcmode="lin" valueType="num">
                                      <p:cBhvr>
                                        <p:cTn id="13" dur="500" fill="hold"/>
                                        <p:tgtEl>
                                          <p:spTgt spid="16390"/>
                                        </p:tgtEl>
                                        <p:attrNameLst>
                                          <p:attrName>style.rotation</p:attrName>
                                        </p:attrNameLst>
                                      </p:cBhvr>
                                      <p:tavLst>
                                        <p:tav tm="0">
                                          <p:val>
                                            <p:fltVal val="360"/>
                                          </p:val>
                                        </p:tav>
                                        <p:tav tm="100000">
                                          <p:val>
                                            <p:fltVal val="0"/>
                                          </p:val>
                                        </p:tav>
                                      </p:tavLst>
                                    </p:anim>
                                    <p:animEffect transition="in" filter="fade">
                                      <p:cBhvr>
                                        <p:cTn id="14" dur="500"/>
                                        <p:tgtEl>
                                          <p:spTgt spid="16390"/>
                                        </p:tgtEl>
                                      </p:cBhvr>
                                    </p:animEffect>
                                  </p:childTnLst>
                                </p:cTn>
                              </p:par>
                            </p:childTnLst>
                          </p:cTn>
                        </p:par>
                        <p:par>
                          <p:cTn id="15" fill="hold" nodeType="afterGroup">
                            <p:stCondLst>
                              <p:cond delay="5500"/>
                            </p:stCondLst>
                            <p:childTnLst>
                              <p:par>
                                <p:cTn id="16" presetID="25" presetClass="entr" presetSubtype="0" fill="hold" grpId="0" nodeType="afterEffect">
                                  <p:stCondLst>
                                    <p:cond delay="0"/>
                                  </p:stCondLst>
                                  <p:childTnLst>
                                    <p:set>
                                      <p:cBhvr>
                                        <p:cTn id="17" dur="1" fill="hold">
                                          <p:stCondLst>
                                            <p:cond delay="0"/>
                                          </p:stCondLst>
                                        </p:cTn>
                                        <p:tgtEl>
                                          <p:spTgt spid="16391"/>
                                        </p:tgtEl>
                                        <p:attrNameLst>
                                          <p:attrName>style.visibility</p:attrName>
                                        </p:attrNameLst>
                                      </p:cBhvr>
                                      <p:to>
                                        <p:strVal val="visible"/>
                                      </p:to>
                                    </p:set>
                                    <p:anim calcmode="lin" valueType="num">
                                      <p:cBhvr>
                                        <p:cTn id="18" dur="500" decel="50000" fill="hold">
                                          <p:stCondLst>
                                            <p:cond delay="0"/>
                                          </p:stCondLst>
                                        </p:cTn>
                                        <p:tgtEl>
                                          <p:spTgt spid="16391"/>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6391"/>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6391"/>
                                        </p:tgtEl>
                                        <p:attrNameLst>
                                          <p:attrName>ppt_w</p:attrName>
                                        </p:attrNameLst>
                                      </p:cBhvr>
                                      <p:tavLst>
                                        <p:tav tm="0">
                                          <p:val>
                                            <p:strVal val="#ppt_w*.05"/>
                                          </p:val>
                                        </p:tav>
                                        <p:tav tm="100000">
                                          <p:val>
                                            <p:strVal val="#ppt_w"/>
                                          </p:val>
                                        </p:tav>
                                      </p:tavLst>
                                    </p:anim>
                                    <p:anim calcmode="lin" valueType="num">
                                      <p:cBhvr>
                                        <p:cTn id="21" dur="1000" fill="hold"/>
                                        <p:tgtEl>
                                          <p:spTgt spid="16391"/>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6391"/>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6391"/>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6391"/>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P spid="1639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compWo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97213"/>
            <a:ext cx="3657600" cy="376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AutoShape 5"/>
          <p:cNvSpPr>
            <a:spLocks noChangeArrowheads="1"/>
          </p:cNvSpPr>
          <p:nvPr/>
        </p:nvSpPr>
        <p:spPr bwMode="auto">
          <a:xfrm>
            <a:off x="1187450" y="0"/>
            <a:ext cx="5040313" cy="2879725"/>
          </a:xfrm>
          <a:prstGeom prst="cloudCallout">
            <a:avLst>
              <a:gd name="adj1" fmla="val -40111"/>
              <a:gd name="adj2" fmla="val 78884"/>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a:r>
              <a:rPr lang="ar-SA" sz="3200" b="1"/>
              <a:t>انا فتاة جميلة جداَ , عمري 20 سنة </a:t>
            </a:r>
          </a:p>
          <a:p>
            <a:pPr algn="ctr"/>
            <a:r>
              <a:rPr lang="ar-SA" sz="3200" b="1"/>
              <a:t>واسمي ناتالي ولون عيوني ازرق...</a:t>
            </a:r>
            <a:endParaRPr lang="en-US" sz="3200" b="1"/>
          </a:p>
        </p:txBody>
      </p:sp>
      <p:pic>
        <p:nvPicPr>
          <p:cNvPr id="9220" name="Picture 6" descr="stunbonusparticl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2420938"/>
            <a:ext cx="838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 Box 8"/>
          <p:cNvSpPr txBox="1">
            <a:spLocks noChangeArrowheads="1"/>
          </p:cNvSpPr>
          <p:nvPr/>
        </p:nvSpPr>
        <p:spPr bwMode="auto">
          <a:xfrm>
            <a:off x="3492500" y="3284538"/>
            <a:ext cx="5292725"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Times New Roman" pitchFamily="18" charset="0"/>
                <a:cs typeface="Arial" pitchFamily="34" charset="0"/>
              </a:defRPr>
            </a:lvl1pPr>
            <a:lvl2pPr marL="742950" indent="-285750" eaLnBrk="0" hangingPunct="0">
              <a:defRPr i="1">
                <a:solidFill>
                  <a:schemeClr val="tx1"/>
                </a:solidFill>
                <a:latin typeface="Times New Roman" pitchFamily="18" charset="0"/>
                <a:cs typeface="Arial" pitchFamily="34" charset="0"/>
              </a:defRPr>
            </a:lvl2pPr>
            <a:lvl3pPr marL="1143000" indent="-228600" eaLnBrk="0" hangingPunct="0">
              <a:defRPr i="1">
                <a:solidFill>
                  <a:schemeClr val="tx1"/>
                </a:solidFill>
                <a:latin typeface="Times New Roman" pitchFamily="18" charset="0"/>
                <a:cs typeface="Arial" pitchFamily="34" charset="0"/>
              </a:defRPr>
            </a:lvl3pPr>
            <a:lvl4pPr marL="1600200" indent="-228600" eaLnBrk="0" hangingPunct="0">
              <a:defRPr i="1">
                <a:solidFill>
                  <a:schemeClr val="tx1"/>
                </a:solidFill>
                <a:latin typeface="Times New Roman" pitchFamily="18" charset="0"/>
                <a:cs typeface="Arial" pitchFamily="34" charset="0"/>
              </a:defRPr>
            </a:lvl4pPr>
            <a:lvl5pPr marL="2057400" indent="-228600" eaLnBrk="0" hangingPunct="0">
              <a:defRPr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i="1">
                <a:solidFill>
                  <a:schemeClr val="tx1"/>
                </a:solidFill>
                <a:latin typeface="Times New Roman" pitchFamily="18" charset="0"/>
                <a:cs typeface="Arial" pitchFamily="34" charset="0"/>
              </a:defRPr>
            </a:lvl9pPr>
          </a:lstStyle>
          <a:p>
            <a:pPr eaLnBrk="1" hangingPunct="1">
              <a:spcBef>
                <a:spcPct val="50000"/>
              </a:spcBef>
            </a:pPr>
            <a:r>
              <a:rPr lang="ar-SA" sz="4400" b="1" i="0"/>
              <a:t>شبكة الانترنت تفتح المجال امام بعض الاشخاص للكذب وبالفصح عن امور غير صحيحة بدافع التسلية.</a:t>
            </a:r>
            <a:r>
              <a:rPr lang="ar-SA" sz="4400" i="0"/>
              <a:t>  </a:t>
            </a:r>
            <a:endParaRPr lang="en-US" sz="4400" i="0"/>
          </a:p>
        </p:txBody>
      </p:sp>
    </p:spTree>
    <p:extLst>
      <p:ext uri="{BB962C8B-B14F-4D97-AF65-F5344CB8AC3E}">
        <p14:creationId xmlns:p14="http://schemas.microsoft.com/office/powerpoint/2010/main" val="2756855201"/>
      </p:ext>
    </p:extLst>
  </p:cSld>
  <p:clrMapOvr>
    <a:masterClrMapping/>
  </p:clrMapOvr>
  <p:transition advTm="2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p:cTn id="7" dur="500" fill="hold"/>
                                        <p:tgtEl>
                                          <p:spTgt spid="15364"/>
                                        </p:tgtEl>
                                        <p:attrNameLst>
                                          <p:attrName>ppt_w</p:attrName>
                                        </p:attrNameLst>
                                      </p:cBhvr>
                                      <p:tavLst>
                                        <p:tav tm="0">
                                          <p:val>
                                            <p:fltVal val="0"/>
                                          </p:val>
                                        </p:tav>
                                        <p:tav tm="100000">
                                          <p:val>
                                            <p:strVal val="#ppt_w"/>
                                          </p:val>
                                        </p:tav>
                                      </p:tavLst>
                                    </p:anim>
                                    <p:anim calcmode="lin" valueType="num">
                                      <p:cBhvr>
                                        <p:cTn id="8" dur="500" fill="hold"/>
                                        <p:tgtEl>
                                          <p:spTgt spid="15364"/>
                                        </p:tgtEl>
                                        <p:attrNameLst>
                                          <p:attrName>ppt_h</p:attrName>
                                        </p:attrNameLst>
                                      </p:cBhvr>
                                      <p:tavLst>
                                        <p:tav tm="0">
                                          <p:val>
                                            <p:fltVal val="0"/>
                                          </p:val>
                                        </p:tav>
                                        <p:tav tm="100000">
                                          <p:val>
                                            <p:strVal val="#ppt_h"/>
                                          </p:val>
                                        </p:tav>
                                      </p:tavLst>
                                    </p:anim>
                                  </p:childTnLst>
                                </p:cTn>
                              </p:par>
                              <p:par>
                                <p:cTn id="9" presetID="27" presetClass="entr" presetSubtype="0" fill="hold" grpId="0" nodeType="withEffect">
                                  <p:stCondLst>
                                    <p:cond delay="0"/>
                                  </p:stCondLst>
                                  <p:iterate type="lt">
                                    <p:tmPct val="50000"/>
                                  </p:iterate>
                                  <p:childTnLst>
                                    <p:set>
                                      <p:cBhvr>
                                        <p:cTn id="10" dur="1" fill="hold">
                                          <p:stCondLst>
                                            <p:cond delay="0"/>
                                          </p:stCondLst>
                                        </p:cTn>
                                        <p:tgtEl>
                                          <p:spTgt spid="15365"/>
                                        </p:tgtEl>
                                        <p:attrNameLst>
                                          <p:attrName>style.visibility</p:attrName>
                                        </p:attrNameLst>
                                      </p:cBhvr>
                                      <p:to>
                                        <p:strVal val="visible"/>
                                      </p:to>
                                    </p:set>
                                    <p:anim calcmode="discrete" valueType="clr">
                                      <p:cBhvr override="childStyle">
                                        <p:cTn id="11" dur="500"/>
                                        <p:tgtEl>
                                          <p:spTgt spid="15365"/>
                                        </p:tgtEl>
                                        <p:attrNameLst>
                                          <p:attrName>style.color</p:attrName>
                                        </p:attrNameLst>
                                      </p:cBhvr>
                                      <p:tavLst>
                                        <p:tav tm="0">
                                          <p:val>
                                            <p:clrVal>
                                              <a:schemeClr val="accent2"/>
                                            </p:clrVal>
                                          </p:val>
                                        </p:tav>
                                        <p:tav tm="50000">
                                          <p:val>
                                            <p:clrVal>
                                              <a:schemeClr val="hlink"/>
                                            </p:clrVal>
                                          </p:val>
                                        </p:tav>
                                      </p:tavLst>
                                    </p:anim>
                                    <p:anim calcmode="discrete" valueType="clr">
                                      <p:cBhvr>
                                        <p:cTn id="12" dur="500"/>
                                        <p:tgtEl>
                                          <p:spTgt spid="15365"/>
                                        </p:tgtEl>
                                        <p:attrNameLst>
                                          <p:attrName>fillcolor</p:attrName>
                                        </p:attrNameLst>
                                      </p:cBhvr>
                                      <p:tavLst>
                                        <p:tav tm="0">
                                          <p:val>
                                            <p:clrVal>
                                              <a:schemeClr val="accent2"/>
                                            </p:clrVal>
                                          </p:val>
                                        </p:tav>
                                        <p:tav tm="50000">
                                          <p:val>
                                            <p:clrVal>
                                              <a:schemeClr val="hlink"/>
                                            </p:clrVal>
                                          </p:val>
                                        </p:tav>
                                      </p:tavLst>
                                    </p:anim>
                                    <p:set>
                                      <p:cBhvr>
                                        <p:cTn id="13" dur="500"/>
                                        <p:tgtEl>
                                          <p:spTgt spid="15365"/>
                                        </p:tgtEl>
                                        <p:attrNameLst>
                                          <p:attrName>fill.type</p:attrName>
                                        </p:attrNameLst>
                                      </p:cBhvr>
                                      <p:to>
                                        <p:strVal val="solid"/>
                                      </p:to>
                                    </p:set>
                                  </p:childTnLst>
                                </p:cTn>
                              </p:par>
                            </p:childTnLst>
                          </p:cTn>
                        </p:par>
                        <p:par>
                          <p:cTn id="14" fill="hold" nodeType="afterGroup">
                            <p:stCondLst>
                              <p:cond delay="13500"/>
                            </p:stCondLst>
                            <p:childTnLst>
                              <p:par>
                                <p:cTn id="15" presetID="42" presetClass="entr" presetSubtype="0" fill="hold" grpId="0" nodeType="afterEffect">
                                  <p:stCondLst>
                                    <p:cond delay="0"/>
                                  </p:stCondLst>
                                  <p:childTnLst>
                                    <p:set>
                                      <p:cBhvr>
                                        <p:cTn id="16" dur="1" fill="hold">
                                          <p:stCondLst>
                                            <p:cond delay="0"/>
                                          </p:stCondLst>
                                        </p:cTn>
                                        <p:tgtEl>
                                          <p:spTgt spid="15368"/>
                                        </p:tgtEl>
                                        <p:attrNameLst>
                                          <p:attrName>style.visibility</p:attrName>
                                        </p:attrNameLst>
                                      </p:cBhvr>
                                      <p:to>
                                        <p:strVal val="visible"/>
                                      </p:to>
                                    </p:set>
                                    <p:animEffect transition="in" filter="fade">
                                      <p:cBhvr>
                                        <p:cTn id="17" dur="2000"/>
                                        <p:tgtEl>
                                          <p:spTgt spid="15368"/>
                                        </p:tgtEl>
                                      </p:cBhvr>
                                    </p:animEffect>
                                    <p:anim calcmode="lin" valueType="num">
                                      <p:cBhvr>
                                        <p:cTn id="18" dur="2000" fill="hold"/>
                                        <p:tgtEl>
                                          <p:spTgt spid="15368"/>
                                        </p:tgtEl>
                                        <p:attrNameLst>
                                          <p:attrName>ppt_x</p:attrName>
                                        </p:attrNameLst>
                                      </p:cBhvr>
                                      <p:tavLst>
                                        <p:tav tm="0">
                                          <p:val>
                                            <p:strVal val="#ppt_x"/>
                                          </p:val>
                                        </p:tav>
                                        <p:tav tm="100000">
                                          <p:val>
                                            <p:strVal val="#ppt_x"/>
                                          </p:val>
                                        </p:tav>
                                      </p:tavLst>
                                    </p:anim>
                                    <p:anim calcmode="lin" valueType="num">
                                      <p:cBhvr>
                                        <p:cTn id="19" dur="2000" fill="hold"/>
                                        <p:tgtEl>
                                          <p:spTgt spid="153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P spid="1536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p:nvPr>
        </p:nvSpPr>
        <p:spPr/>
        <p:txBody>
          <a:bodyPr/>
          <a:lstStyle/>
          <a:p>
            <a:endParaRPr lang="ar-SA" dirty="0" smtClean="0"/>
          </a:p>
          <a:p>
            <a:pPr marL="45720" indent="0">
              <a:buNone/>
            </a:pPr>
            <a:endParaRPr lang="en-US" dirty="0" smtClean="0"/>
          </a:p>
          <a:p>
            <a:pPr marL="45720" indent="0">
              <a:buNone/>
            </a:pPr>
            <a:r>
              <a:rPr lang="en-US" dirty="0" smtClean="0">
                <a:hlinkClick r:id="rId2"/>
              </a:rPr>
              <a:t>http</a:t>
            </a:r>
            <a:r>
              <a:rPr lang="en-US" dirty="0">
                <a:hlinkClick r:id="rId2"/>
              </a:rPr>
              <a:t>://</a:t>
            </a:r>
            <a:r>
              <a:rPr lang="en-US" dirty="0" smtClean="0">
                <a:hlinkClick r:id="rId2"/>
              </a:rPr>
              <a:t>www.youtube.com/watch?v=xPbgIhd1Kaw</a:t>
            </a:r>
            <a:endParaRPr lang="ar-SA" dirty="0" smtClean="0"/>
          </a:p>
          <a:p>
            <a:pPr marL="45720" indent="0">
              <a:buNone/>
            </a:pPr>
            <a:endParaRPr lang="he-IL"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2780928"/>
            <a:ext cx="6264695" cy="3680409"/>
          </a:xfrm>
          <a:prstGeom prst="rect">
            <a:avLst/>
          </a:prstGeom>
        </p:spPr>
      </p:pic>
    </p:spTree>
    <p:extLst>
      <p:ext uri="{BB962C8B-B14F-4D97-AF65-F5344CB8AC3E}">
        <p14:creationId xmlns:p14="http://schemas.microsoft.com/office/powerpoint/2010/main" val="1979345165"/>
      </p:ext>
    </p:extLst>
  </p:cSld>
  <p:clrMapOvr>
    <a:masterClrMapping/>
  </p:clrMapOvr>
  <p:transition>
    <p:wheel spokes="3"/>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0"/>
            <a:ext cx="8229600" cy="1139825"/>
          </a:xfrm>
          <a:noFill/>
        </p:spPr>
        <p:txBody>
          <a:bodyPr anchorCtr="1"/>
          <a:lstStyle/>
          <a:p>
            <a:pPr eaLnBrk="1" hangingPunct="1"/>
            <a:r>
              <a:rPr lang="ar-SA" sz="4000" b="1" dirty="0" smtClean="0">
                <a:solidFill>
                  <a:schemeClr val="bg2">
                    <a:lumMod val="25000"/>
                  </a:schemeClr>
                </a:solidFill>
              </a:rPr>
              <a:t>الادمان في استعمال الانترنت</a:t>
            </a:r>
            <a:endParaRPr lang="en-US" sz="4000" b="1" dirty="0" smtClean="0">
              <a:solidFill>
                <a:schemeClr val="bg2">
                  <a:lumMod val="25000"/>
                </a:schemeClr>
              </a:solidFill>
            </a:endParaRPr>
          </a:p>
        </p:txBody>
      </p:sp>
      <p:pic>
        <p:nvPicPr>
          <p:cNvPr id="25603" name="Picture 3" descr="adma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4468813"/>
            <a:ext cx="2627312"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4"/>
          <p:cNvSpPr>
            <a:spLocks noGrp="1" noChangeArrowheads="1"/>
          </p:cNvSpPr>
          <p:nvPr>
            <p:ph type="body" idx="4294967295"/>
          </p:nvPr>
        </p:nvSpPr>
        <p:spPr>
          <a:xfrm>
            <a:off x="457200" y="1268413"/>
            <a:ext cx="8229600" cy="3097212"/>
          </a:xfrm>
          <a:prstGeom prst="rect">
            <a:avLst/>
          </a:prstGeom>
          <a:solidFill>
            <a:srgbClr val="FFFFCC"/>
          </a:solidFill>
        </p:spPr>
        <p:txBody>
          <a:bodyPr/>
          <a:lstStyle/>
          <a:p>
            <a:pPr marL="0" indent="0" algn="r" rtl="1" eaLnBrk="1" hangingPunct="1">
              <a:buFontTx/>
              <a:buNone/>
            </a:pPr>
            <a:r>
              <a:rPr lang="ar-SA" sz="3600" b="1" dirty="0" smtClean="0">
                <a:cs typeface="Simplified Arabic" pitchFamily="18" charset="-78"/>
              </a:rPr>
              <a:t>هناك الكثير من مستخدمي الإنترنت يقضون أوقاتاً طويلة في الشبكة ويهملون مسؤولياتهم وواجباتهم الضرورية.</a:t>
            </a:r>
          </a:p>
          <a:p>
            <a:pPr marL="179388" lvl="1" indent="0" algn="r" rtl="1" eaLnBrk="1" hangingPunct="1">
              <a:buFontTx/>
              <a:buNone/>
            </a:pPr>
            <a:r>
              <a:rPr lang="ar-SA" sz="3600" b="1" dirty="0" smtClean="0">
                <a:cs typeface="Simplified Arabic" pitchFamily="18" charset="-78"/>
              </a:rPr>
              <a:t>هذا يؤدي الى : مشاكل اجتماعية، مشاكل نفسية، مضيعة وقت وأضرار جسدية.</a:t>
            </a:r>
            <a:endParaRPr lang="en-US" sz="3200" dirty="0" smtClean="0">
              <a:cs typeface="Simplified Arabic" pitchFamily="18" charset="-78"/>
            </a:endParaRPr>
          </a:p>
        </p:txBody>
      </p:sp>
      <p:grpSp>
        <p:nvGrpSpPr>
          <p:cNvPr id="25605" name="Group 5"/>
          <p:cNvGrpSpPr>
            <a:grpSpLocks/>
          </p:cNvGrpSpPr>
          <p:nvPr/>
        </p:nvGrpSpPr>
        <p:grpSpPr bwMode="auto">
          <a:xfrm>
            <a:off x="0" y="4672013"/>
            <a:ext cx="3298825" cy="2185987"/>
            <a:chOff x="0" y="935"/>
            <a:chExt cx="2436" cy="1406"/>
          </a:xfrm>
        </p:grpSpPr>
        <p:pic>
          <p:nvPicPr>
            <p:cNvPr id="25607" name="Picture 6"/>
            <p:cNvPicPr>
              <a:picLocks noChangeAspect="1" noChangeArrowheads="1"/>
            </p:cNvPicPr>
            <p:nvPr/>
          </p:nvPicPr>
          <p:blipFill>
            <a:blip r:embed="rId3">
              <a:extLst>
                <a:ext uri="{28A0092B-C50C-407E-A947-70E740481C1C}">
                  <a14:useLocalDpi xmlns:a14="http://schemas.microsoft.com/office/drawing/2010/main" val="0"/>
                </a:ext>
              </a:extLst>
            </a:blip>
            <a:srcRect b="12888"/>
            <a:stretch>
              <a:fillRect/>
            </a:stretch>
          </p:blipFill>
          <p:spPr bwMode="auto">
            <a:xfrm>
              <a:off x="0" y="935"/>
              <a:ext cx="2436" cy="1406"/>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8" name="Text Box 7"/>
            <p:cNvSpPr txBox="1">
              <a:spLocks noChangeArrowheads="1"/>
            </p:cNvSpPr>
            <p:nvPr/>
          </p:nvSpPr>
          <p:spPr bwMode="auto">
            <a:xfrm>
              <a:off x="0" y="935"/>
              <a:ext cx="2382"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800" b="1">
                  <a:solidFill>
                    <a:srgbClr val="FF3300"/>
                  </a:solidFill>
                  <a:latin typeface="Verdana" pitchFamily="34" charset="0"/>
                </a:rPr>
                <a:t>http://computers.walla.co.il/?w=/4002/583809</a:t>
              </a:r>
            </a:p>
          </p:txBody>
        </p:sp>
      </p:grpSp>
    </p:spTree>
    <p:extLst>
      <p:ext uri="{BB962C8B-B14F-4D97-AF65-F5344CB8AC3E}">
        <p14:creationId xmlns:p14="http://schemas.microsoft.com/office/powerpoint/2010/main" val="6194841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p:nvPr>
        </p:nvSpPr>
        <p:spPr/>
        <p:txBody>
          <a:bodyPr/>
          <a:lstStyle/>
          <a:p>
            <a:r>
              <a:rPr lang="ar-SA" dirty="0" smtClean="0"/>
              <a:t>قصة توم:-</a:t>
            </a:r>
          </a:p>
          <a:p>
            <a:r>
              <a:rPr lang="en-US" dirty="0">
                <a:hlinkClick r:id="rId2"/>
              </a:rPr>
              <a:t>http://</a:t>
            </a:r>
            <a:r>
              <a:rPr lang="en-US" dirty="0" smtClean="0">
                <a:hlinkClick r:id="rId2"/>
              </a:rPr>
              <a:t>www.youtube.com/watch?v=q4vyRBMjEv8</a:t>
            </a:r>
            <a:endParaRPr lang="ar-SA" dirty="0" smtClean="0"/>
          </a:p>
          <a:p>
            <a:endParaRPr lang="he-IL" dirty="0"/>
          </a:p>
        </p:txBody>
      </p:sp>
      <p:pic>
        <p:nvPicPr>
          <p:cNvPr id="1026" name="Picture 2" descr="http://t1.gstatic.com/images?q=tbn:ANd9GcRfh33TpTSeFOWwxUXfYxRvbRGBvsqKkHx01o1V7hD4kiDuXgM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922139"/>
            <a:ext cx="5832648" cy="2947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494721"/>
      </p:ext>
    </p:extLst>
  </p:cSld>
  <p:clrMapOvr>
    <a:masterClrMapping/>
  </p:clrMapOvr>
  <p:transition>
    <p:wheel spokes="3"/>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211638" y="2133600"/>
            <a:ext cx="4259262" cy="2794000"/>
          </a:xfrm>
        </p:spPr>
        <p:txBody>
          <a:bodyPr rtlCol="1"/>
          <a:lstStyle/>
          <a:p>
            <a:pPr algn="r" fontAlgn="auto">
              <a:spcBef>
                <a:spcPct val="20000"/>
              </a:spcBef>
              <a:spcAft>
                <a:spcPts val="0"/>
              </a:spcAft>
              <a:defRPr/>
            </a:pPr>
            <a:r>
              <a:rPr lang="ar-SA" sz="3200" dirty="0" smtClean="0">
                <a:solidFill>
                  <a:schemeClr val="tx1"/>
                </a:solidFill>
                <a:latin typeface="+mn-lt"/>
                <a:ea typeface="+mn-ea"/>
              </a:rPr>
              <a:t>إذا روى لك صديقك، أو عرفت بطريقة أخرى، حادثة مماثلة حدثت معه وطلب منك إبقاء ذلك سرًا، كيف كنت ستتصرف؟</a:t>
            </a:r>
          </a:p>
        </p:txBody>
      </p:sp>
      <p:pic>
        <p:nvPicPr>
          <p:cNvPr id="52227" name="תמונה 6" descr="02A16B7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406775"/>
            <a:ext cx="4030663"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5"/>
          <p:cNvSpPr txBox="1">
            <a:spLocks noChangeArrowheads="1"/>
          </p:cNvSpPr>
          <p:nvPr/>
        </p:nvSpPr>
        <p:spPr bwMode="auto">
          <a:xfrm>
            <a:off x="899592" y="1054496"/>
            <a:ext cx="1728788" cy="3154363"/>
          </a:xfrm>
          <a:prstGeom prst="rect">
            <a:avLst/>
          </a:prstGeom>
          <a:noFill/>
          <a:ln w="9525">
            <a:noFill/>
            <a:miter lim="800000"/>
            <a:headEnd/>
            <a:tailEnd/>
          </a:ln>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defRPr/>
            </a:pPr>
            <a:r>
              <a:rPr lang="he-IL" sz="199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alibri" pitchFamily="34" charset="0"/>
                <a:cs typeface="Arial" pitchFamily="34" charset="0"/>
              </a:rPr>
              <a:t>?</a:t>
            </a:r>
          </a:p>
        </p:txBody>
      </p:sp>
      <p:pic>
        <p:nvPicPr>
          <p:cNvPr id="52229" name="תמונה 8" descr="קוים.png"/>
          <p:cNvPicPr>
            <a:picLocks noChangeAspect="1"/>
          </p:cNvPicPr>
          <p:nvPr/>
        </p:nvPicPr>
        <p:blipFill>
          <a:blip r:embed="rId4" cstate="print">
            <a:extLst>
              <a:ext uri="{28A0092B-C50C-407E-A947-70E740481C1C}">
                <a14:useLocalDpi xmlns:a14="http://schemas.microsoft.com/office/drawing/2010/main" val="0"/>
              </a:ext>
            </a:extLst>
          </a:blip>
          <a:srcRect t="92709" b="-9795"/>
          <a:stretch>
            <a:fillRect/>
          </a:stretch>
        </p:blipFill>
        <p:spPr bwMode="auto">
          <a:xfrm>
            <a:off x="0" y="1196975"/>
            <a:ext cx="9144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כותרת 1"/>
          <p:cNvSpPr txBox="1">
            <a:spLocks/>
          </p:cNvSpPr>
          <p:nvPr/>
        </p:nvSpPr>
        <p:spPr>
          <a:xfrm>
            <a:off x="457200" y="-100013"/>
            <a:ext cx="8229600" cy="1143001"/>
          </a:xfrm>
          <a:prstGeom prst="rect">
            <a:avLst/>
          </a:prstGeom>
        </p:spPr>
        <p:txBody>
          <a:bodyPr/>
          <a:lstStyle/>
          <a:p>
            <a:pPr algn="ctr" eaLnBrk="0" hangingPunct="0">
              <a:defRPr/>
            </a:pPr>
            <a:r>
              <a:rPr lang="he-IL" sz="3600" dirty="0">
                <a:latin typeface="+mj-lt"/>
                <a:ea typeface="+mj-ea"/>
                <a:cs typeface="+mn-cs"/>
              </a:rPr>
              <a:t/>
            </a:r>
            <a:br>
              <a:rPr lang="he-IL" sz="3600" dirty="0">
                <a:latin typeface="+mj-lt"/>
                <a:ea typeface="+mj-ea"/>
                <a:cs typeface="+mn-cs"/>
              </a:rPr>
            </a:br>
            <a:r>
              <a:rPr lang="ar-SA" sz="3600" dirty="0">
                <a:latin typeface="+mj-lt"/>
                <a:ea typeface="+mj-ea"/>
                <a:cs typeface="+mn-cs"/>
              </a:rPr>
              <a:t>قصة توم</a:t>
            </a:r>
            <a:endParaRPr lang="he-IL" sz="3600" dirty="0">
              <a:latin typeface="+mj-lt"/>
              <a:ea typeface="+mj-ea"/>
              <a:cs typeface="+mn-cs"/>
            </a:endParaRPr>
          </a:p>
        </p:txBody>
      </p:sp>
    </p:spTree>
    <p:extLst>
      <p:ext uri="{BB962C8B-B14F-4D97-AF65-F5344CB8AC3E}">
        <p14:creationId xmlns:p14="http://schemas.microsoft.com/office/powerpoint/2010/main" val="1029081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pic>
        <p:nvPicPr>
          <p:cNvPr id="54275" name="Picture 8" descr="iStock_000007710092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74613"/>
            <a:ext cx="6985000" cy="678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5"/>
          <p:cNvSpPr>
            <a:spLocks noChangeArrowheads="1"/>
          </p:cNvSpPr>
          <p:nvPr/>
        </p:nvSpPr>
        <p:spPr bwMode="auto">
          <a:xfrm>
            <a:off x="2743897" y="2403375"/>
            <a:ext cx="4175125" cy="174570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he-IL"/>
          </a:p>
        </p:txBody>
      </p:sp>
      <p:sp>
        <p:nvSpPr>
          <p:cNvPr id="54277" name="Rectangle 7"/>
          <p:cNvSpPr>
            <a:spLocks noChangeArrowheads="1"/>
          </p:cNvSpPr>
          <p:nvPr/>
        </p:nvSpPr>
        <p:spPr bwMode="auto">
          <a:xfrm>
            <a:off x="2771799" y="2242343"/>
            <a:ext cx="432048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r>
              <a:rPr lang="ar-SA" sz="2800" b="1" dirty="0"/>
              <a:t>كيف نحافظ </a:t>
            </a:r>
          </a:p>
          <a:p>
            <a:pPr algn="ctr" eaLnBrk="0" hangingPunct="0"/>
            <a:r>
              <a:rPr lang="ar-SA" sz="2800" b="1" dirty="0"/>
              <a:t>على </a:t>
            </a:r>
            <a:r>
              <a:rPr lang="ar-SA" sz="2800" b="1" dirty="0" smtClean="0"/>
              <a:t>أنفسنا من مخاطر </a:t>
            </a:r>
            <a:r>
              <a:rPr lang="ar-SA" sz="2800" b="1" dirty="0" err="1" smtClean="0"/>
              <a:t>النيت</a:t>
            </a:r>
            <a:r>
              <a:rPr lang="ar-SA" sz="2800" b="1" dirty="0" smtClean="0"/>
              <a:t> ونبحر بسلام</a:t>
            </a:r>
            <a:r>
              <a:rPr lang="ar-SA" sz="1200" b="1" dirty="0" smtClean="0"/>
              <a:t>؟؟</a:t>
            </a:r>
            <a:endParaRPr lang="he-IL" sz="2800" b="1" dirty="0"/>
          </a:p>
        </p:txBody>
      </p:sp>
    </p:spTree>
    <p:extLst>
      <p:ext uri="{BB962C8B-B14F-4D97-AF65-F5344CB8AC3E}">
        <p14:creationId xmlns:p14="http://schemas.microsoft.com/office/powerpoint/2010/main" val="31022870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864100" y="560388"/>
            <a:ext cx="2057400" cy="4572000"/>
          </a:xfrm>
          <a:prstGeom prst="rect">
            <a:avLst/>
          </a:prstGeom>
          <a:solidFill>
            <a:schemeClr val="tx2"/>
          </a:solidFill>
          <a:ln w="9525">
            <a:solidFill>
              <a:schemeClr val="tx1"/>
            </a:solidFill>
            <a:miter lim="800000"/>
            <a:headEnd/>
            <a:tailEnd/>
          </a:ln>
        </p:spPr>
        <p:txBody>
          <a:bodyPr wrap="none" anchor="ctr"/>
          <a:lstStyle/>
          <a:p>
            <a:endParaRPr lang="he-IL"/>
          </a:p>
        </p:txBody>
      </p:sp>
      <p:sp>
        <p:nvSpPr>
          <p:cNvPr id="10243" name="Rectangle 3"/>
          <p:cNvSpPr>
            <a:spLocks noChangeArrowheads="1"/>
          </p:cNvSpPr>
          <p:nvPr/>
        </p:nvSpPr>
        <p:spPr bwMode="auto">
          <a:xfrm>
            <a:off x="5626100" y="4827588"/>
            <a:ext cx="533400" cy="1295400"/>
          </a:xfrm>
          <a:prstGeom prst="rect">
            <a:avLst/>
          </a:prstGeom>
          <a:solidFill>
            <a:schemeClr val="tx2"/>
          </a:solidFill>
          <a:ln w="9525">
            <a:solidFill>
              <a:schemeClr val="tx1"/>
            </a:solidFill>
            <a:miter lim="800000"/>
            <a:headEnd/>
            <a:tailEnd/>
          </a:ln>
        </p:spPr>
        <p:txBody>
          <a:bodyPr wrap="none" anchor="ctr"/>
          <a:lstStyle/>
          <a:p>
            <a:endParaRPr lang="he-IL"/>
          </a:p>
        </p:txBody>
      </p:sp>
      <p:sp>
        <p:nvSpPr>
          <p:cNvPr id="10244" name="Rectangle 4"/>
          <p:cNvSpPr>
            <a:spLocks noChangeArrowheads="1"/>
          </p:cNvSpPr>
          <p:nvPr/>
        </p:nvSpPr>
        <p:spPr bwMode="auto">
          <a:xfrm>
            <a:off x="5092700" y="6122988"/>
            <a:ext cx="1676400" cy="457200"/>
          </a:xfrm>
          <a:prstGeom prst="rect">
            <a:avLst/>
          </a:prstGeom>
          <a:solidFill>
            <a:schemeClr val="tx2"/>
          </a:solidFill>
          <a:ln w="9525">
            <a:solidFill>
              <a:schemeClr val="tx1"/>
            </a:solidFill>
            <a:miter lim="800000"/>
            <a:headEnd/>
            <a:tailEnd/>
          </a:ln>
        </p:spPr>
        <p:txBody>
          <a:bodyPr wrap="none" anchor="ctr"/>
          <a:lstStyle/>
          <a:p>
            <a:endParaRPr lang="he-IL"/>
          </a:p>
        </p:txBody>
      </p:sp>
      <p:sp>
        <p:nvSpPr>
          <p:cNvPr id="10245" name="Oval 5"/>
          <p:cNvSpPr>
            <a:spLocks noChangeArrowheads="1"/>
          </p:cNvSpPr>
          <p:nvPr/>
        </p:nvSpPr>
        <p:spPr bwMode="auto">
          <a:xfrm>
            <a:off x="5245100" y="712788"/>
            <a:ext cx="1371600" cy="1371600"/>
          </a:xfrm>
          <a:prstGeom prst="ellipse">
            <a:avLst/>
          </a:prstGeom>
          <a:solidFill>
            <a:srgbClr val="FF0000"/>
          </a:solidFill>
          <a:ln w="9525">
            <a:solidFill>
              <a:schemeClr val="tx1"/>
            </a:solidFill>
            <a:round/>
            <a:headEnd/>
            <a:tailEnd/>
          </a:ln>
        </p:spPr>
        <p:txBody>
          <a:bodyPr wrap="none" anchor="ctr"/>
          <a:lstStyle/>
          <a:p>
            <a:endParaRPr lang="he-IL"/>
          </a:p>
        </p:txBody>
      </p:sp>
      <p:sp>
        <p:nvSpPr>
          <p:cNvPr id="10246" name="Oval 6"/>
          <p:cNvSpPr>
            <a:spLocks noChangeArrowheads="1"/>
          </p:cNvSpPr>
          <p:nvPr/>
        </p:nvSpPr>
        <p:spPr bwMode="auto">
          <a:xfrm>
            <a:off x="5245100" y="2160588"/>
            <a:ext cx="1371600" cy="1371600"/>
          </a:xfrm>
          <a:prstGeom prst="ellipse">
            <a:avLst/>
          </a:prstGeom>
          <a:solidFill>
            <a:srgbClr val="FFFF00"/>
          </a:solidFill>
          <a:ln w="9525">
            <a:solidFill>
              <a:schemeClr val="tx1"/>
            </a:solidFill>
            <a:round/>
            <a:headEnd/>
            <a:tailEnd/>
          </a:ln>
        </p:spPr>
        <p:txBody>
          <a:bodyPr wrap="none" anchor="ctr"/>
          <a:lstStyle/>
          <a:p>
            <a:endParaRPr lang="he-IL"/>
          </a:p>
        </p:txBody>
      </p:sp>
      <p:sp>
        <p:nvSpPr>
          <p:cNvPr id="10247" name="Oval 7"/>
          <p:cNvSpPr>
            <a:spLocks noChangeArrowheads="1"/>
          </p:cNvSpPr>
          <p:nvPr/>
        </p:nvSpPr>
        <p:spPr bwMode="auto">
          <a:xfrm>
            <a:off x="5245100" y="3608388"/>
            <a:ext cx="1371600" cy="1371600"/>
          </a:xfrm>
          <a:prstGeom prst="ellipse">
            <a:avLst/>
          </a:prstGeom>
          <a:solidFill>
            <a:srgbClr val="009900"/>
          </a:solidFill>
          <a:ln w="9525">
            <a:solidFill>
              <a:schemeClr val="tx1"/>
            </a:solidFill>
            <a:round/>
            <a:headEnd/>
            <a:tailEnd/>
          </a:ln>
        </p:spPr>
        <p:txBody>
          <a:bodyPr wrap="none" anchor="ctr"/>
          <a:lstStyle/>
          <a:p>
            <a:endParaRPr lang="he-IL"/>
          </a:p>
        </p:txBody>
      </p:sp>
      <p:sp>
        <p:nvSpPr>
          <p:cNvPr id="10248" name="WordArt 8"/>
          <p:cNvSpPr>
            <a:spLocks noChangeArrowheads="1" noChangeShapeType="1" noTextEdit="1"/>
          </p:cNvSpPr>
          <p:nvPr/>
        </p:nvSpPr>
        <p:spPr bwMode="auto">
          <a:xfrm>
            <a:off x="5446713" y="1169988"/>
            <a:ext cx="922337" cy="428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ar-SA" sz="2400" b="1" kern="10">
                <a:solidFill>
                  <a:srgbClr val="E3F2F3"/>
                </a:solidFill>
                <a:effectLst>
                  <a:outerShdw dist="35921" dir="2700000" algn="ctr" rotWithShape="0">
                    <a:srgbClr val="000066"/>
                  </a:outerShdw>
                </a:effectLst>
                <a:latin typeface="Arial"/>
                <a:cs typeface="Arial"/>
              </a:rPr>
              <a:t>نقف</a:t>
            </a:r>
            <a:endParaRPr lang="he-IL" sz="2400" b="1" kern="10">
              <a:solidFill>
                <a:srgbClr val="E3F2F3"/>
              </a:solidFill>
              <a:effectLst>
                <a:outerShdw dist="35921" dir="2700000" algn="ctr" rotWithShape="0">
                  <a:srgbClr val="000066"/>
                </a:outerShdw>
              </a:effectLst>
              <a:latin typeface="Arial"/>
              <a:cs typeface="Arial"/>
            </a:endParaRPr>
          </a:p>
        </p:txBody>
      </p:sp>
      <p:sp>
        <p:nvSpPr>
          <p:cNvPr id="10249" name="WordArt 9"/>
          <p:cNvSpPr>
            <a:spLocks noChangeArrowheads="1" noChangeShapeType="1" noTextEdit="1"/>
          </p:cNvSpPr>
          <p:nvPr/>
        </p:nvSpPr>
        <p:spPr bwMode="auto">
          <a:xfrm>
            <a:off x="5365750" y="2614613"/>
            <a:ext cx="1003300" cy="5175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ar-SA" sz="2400" b="1" kern="10">
                <a:solidFill>
                  <a:srgbClr val="E3F2F3"/>
                </a:solidFill>
                <a:effectLst>
                  <a:outerShdw dist="35921" dir="2700000" algn="ctr" rotWithShape="0">
                    <a:srgbClr val="000066"/>
                  </a:outerShdw>
                </a:effectLst>
                <a:latin typeface="Arial"/>
                <a:cs typeface="Arial"/>
              </a:rPr>
              <a:t>نميّز</a:t>
            </a:r>
            <a:endParaRPr lang="he-IL" sz="2400" b="1" kern="10">
              <a:solidFill>
                <a:srgbClr val="E3F2F3"/>
              </a:solidFill>
              <a:effectLst>
                <a:outerShdw dist="35921" dir="2700000" algn="ctr" rotWithShape="0">
                  <a:srgbClr val="000066"/>
                </a:outerShdw>
              </a:effectLst>
              <a:latin typeface="Arial"/>
              <a:cs typeface="Arial"/>
            </a:endParaRPr>
          </a:p>
        </p:txBody>
      </p:sp>
      <p:sp>
        <p:nvSpPr>
          <p:cNvPr id="10250" name="WordArt 10"/>
          <p:cNvSpPr>
            <a:spLocks noChangeArrowheads="1" noChangeShapeType="1" noTextEdit="1"/>
          </p:cNvSpPr>
          <p:nvPr/>
        </p:nvSpPr>
        <p:spPr bwMode="auto">
          <a:xfrm>
            <a:off x="5478463" y="4032250"/>
            <a:ext cx="98425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ar-SA" sz="2400" b="1" kern="10">
                <a:solidFill>
                  <a:srgbClr val="E3F2F3"/>
                </a:solidFill>
                <a:effectLst>
                  <a:outerShdw dist="35921" dir="2700000" algn="ctr" rotWithShape="0">
                    <a:srgbClr val="000066"/>
                  </a:outerShdw>
                </a:effectLst>
                <a:latin typeface="Arial"/>
                <a:cs typeface="Arial"/>
              </a:rPr>
              <a:t>نقرّر</a:t>
            </a:r>
            <a:endParaRPr lang="he-IL" sz="2400" b="1" kern="10">
              <a:solidFill>
                <a:srgbClr val="E3F2F3"/>
              </a:solidFill>
              <a:effectLst>
                <a:outerShdw dist="35921" dir="2700000" algn="ctr" rotWithShape="0">
                  <a:srgbClr val="000066"/>
                </a:outerShdw>
              </a:effectLst>
              <a:latin typeface="Arial"/>
              <a:cs typeface="Arial"/>
            </a:endParaRPr>
          </a:p>
        </p:txBody>
      </p:sp>
      <p:sp>
        <p:nvSpPr>
          <p:cNvPr id="10251" name="Text Box 11"/>
          <p:cNvSpPr txBox="1">
            <a:spLocks noChangeArrowheads="1"/>
          </p:cNvSpPr>
          <p:nvPr/>
        </p:nvSpPr>
        <p:spPr bwMode="auto">
          <a:xfrm>
            <a:off x="303213" y="1209675"/>
            <a:ext cx="4491037" cy="5232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ar-JO" sz="2800" b="1" dirty="0">
                <a:cs typeface="AL-Hor" pitchFamily="2" charset="-78"/>
              </a:rPr>
              <a:t>قبل ال</a:t>
            </a:r>
            <a:r>
              <a:rPr lang="ar-SA" sz="2800" b="1" dirty="0">
                <a:cs typeface="AL-Hor" pitchFamily="2" charset="-78"/>
              </a:rPr>
              <a:t>إ</a:t>
            </a:r>
            <a:r>
              <a:rPr lang="ar-JO" sz="2800" b="1" dirty="0">
                <a:cs typeface="AL-Hor" pitchFamily="2" charset="-78"/>
              </a:rPr>
              <a:t>بحار</a:t>
            </a:r>
            <a:r>
              <a:rPr lang="ar-SA" sz="2800" b="1" dirty="0">
                <a:cs typeface="AL-Hor" pitchFamily="2" charset="-78"/>
              </a:rPr>
              <a:t>في ا</a:t>
            </a:r>
            <a:r>
              <a:rPr lang="ar-JO" sz="2800" b="1" dirty="0">
                <a:cs typeface="AL-Hor" pitchFamily="2" charset="-78"/>
              </a:rPr>
              <a:t>لمواقع </a:t>
            </a:r>
            <a:r>
              <a:rPr lang="ar-SA" sz="2800" b="1" dirty="0"/>
              <a:t>الممتعة</a:t>
            </a:r>
            <a:r>
              <a:rPr lang="ar-SA" sz="2800" b="1" dirty="0">
                <a:cs typeface="AL-Hor" pitchFamily="2" charset="-78"/>
              </a:rPr>
              <a:t>،</a:t>
            </a:r>
            <a:r>
              <a:rPr lang="he-IL" sz="2800" b="1" dirty="0">
                <a:cs typeface="AL-Hor" pitchFamily="2" charset="-78"/>
              </a:rPr>
              <a:t> </a:t>
            </a:r>
            <a:r>
              <a:rPr lang="ar-JO" sz="2800" b="1" dirty="0">
                <a:cs typeface="AL-Hor" pitchFamily="2" charset="-78"/>
              </a:rPr>
              <a:t>نقف ونفك</a:t>
            </a:r>
            <a:r>
              <a:rPr lang="ar-SA" sz="2800" b="1" dirty="0">
                <a:cs typeface="AL-Hor" pitchFamily="2" charset="-78"/>
              </a:rPr>
              <a:t>ّ</a:t>
            </a:r>
            <a:r>
              <a:rPr lang="ar-JO" sz="2800" b="1" dirty="0">
                <a:cs typeface="AL-Hor" pitchFamily="2" charset="-78"/>
              </a:rPr>
              <a:t>ر</a:t>
            </a:r>
            <a:r>
              <a:rPr lang="he-IL" sz="2800" b="1" dirty="0">
                <a:cs typeface="AL-Hor" pitchFamily="2" charset="-78"/>
              </a:rPr>
              <a:t>!</a:t>
            </a:r>
            <a:endParaRPr lang="en-US" sz="2800" b="1" dirty="0">
              <a:cs typeface="AL-Hor" pitchFamily="2" charset="-78"/>
            </a:endParaRPr>
          </a:p>
        </p:txBody>
      </p:sp>
      <p:sp>
        <p:nvSpPr>
          <p:cNvPr id="10252" name="Text Box 12"/>
          <p:cNvSpPr txBox="1">
            <a:spLocks noChangeArrowheads="1"/>
          </p:cNvSpPr>
          <p:nvPr/>
        </p:nvSpPr>
        <p:spPr bwMode="auto">
          <a:xfrm>
            <a:off x="187325" y="2646363"/>
            <a:ext cx="4624388" cy="52322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ar-SA" sz="2800" b="1" dirty="0">
                <a:solidFill>
                  <a:srgbClr val="006699"/>
                </a:solidFill>
                <a:cs typeface="AL-Hor" pitchFamily="2" charset="-78"/>
              </a:rPr>
              <a:t>نميّز بين</a:t>
            </a:r>
            <a:r>
              <a:rPr lang="ar-JO" sz="2800" b="1" dirty="0">
                <a:solidFill>
                  <a:srgbClr val="006699"/>
                </a:solidFill>
                <a:cs typeface="AL-Hor" pitchFamily="2" charset="-78"/>
              </a:rPr>
              <a:t> المفيد </a:t>
            </a:r>
            <a:r>
              <a:rPr lang="ar-SA" sz="2800" b="1" dirty="0">
                <a:solidFill>
                  <a:srgbClr val="006699"/>
                </a:solidFill>
                <a:cs typeface="AL-Hor" pitchFamily="2" charset="-78"/>
              </a:rPr>
              <a:t>والمضرّ، بين الخطر والآمن </a:t>
            </a:r>
            <a:endParaRPr lang="en-US" sz="2800" b="1" dirty="0">
              <a:solidFill>
                <a:srgbClr val="006699"/>
              </a:solidFill>
              <a:cs typeface="AL-Hor" pitchFamily="2" charset="-78"/>
            </a:endParaRPr>
          </a:p>
        </p:txBody>
      </p:sp>
      <p:sp>
        <p:nvSpPr>
          <p:cNvPr id="10253" name="Text Box 13"/>
          <p:cNvSpPr txBox="1">
            <a:spLocks noChangeArrowheads="1"/>
          </p:cNvSpPr>
          <p:nvPr/>
        </p:nvSpPr>
        <p:spPr bwMode="auto">
          <a:xfrm>
            <a:off x="382588" y="3754438"/>
            <a:ext cx="4498975" cy="954107"/>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ar-JO" sz="2800" b="1" dirty="0">
                <a:solidFill>
                  <a:schemeClr val="bg1"/>
                </a:solidFill>
                <a:cs typeface="AL-Hor" pitchFamily="2" charset="-78"/>
              </a:rPr>
              <a:t>عندها نقر</a:t>
            </a:r>
            <a:r>
              <a:rPr lang="ar-SA" sz="2800" b="1" dirty="0">
                <a:solidFill>
                  <a:schemeClr val="bg1"/>
                </a:solidFill>
                <a:cs typeface="AL-Hor" pitchFamily="2" charset="-78"/>
              </a:rPr>
              <a:t>ّ</a:t>
            </a:r>
            <a:r>
              <a:rPr lang="ar-JO" sz="2800" b="1" dirty="0">
                <a:solidFill>
                  <a:schemeClr val="bg1"/>
                </a:solidFill>
                <a:cs typeface="AL-Hor" pitchFamily="2" charset="-78"/>
              </a:rPr>
              <a:t>ر</a:t>
            </a:r>
            <a:r>
              <a:rPr lang="he-IL" sz="2800" b="1" dirty="0">
                <a:solidFill>
                  <a:schemeClr val="bg1"/>
                </a:solidFill>
                <a:cs typeface="AL-Hor" pitchFamily="2" charset="-78"/>
              </a:rPr>
              <a:t>:</a:t>
            </a:r>
            <a:r>
              <a:rPr lang="ar-SA" sz="2800" b="1" dirty="0">
                <a:solidFill>
                  <a:schemeClr val="bg1"/>
                </a:solidFill>
                <a:cs typeface="AL-Hor" pitchFamily="2" charset="-78"/>
              </a:rPr>
              <a:t> </a:t>
            </a:r>
            <a:r>
              <a:rPr lang="ar-JO" sz="2800" b="1" dirty="0">
                <a:solidFill>
                  <a:schemeClr val="bg1"/>
                </a:solidFill>
                <a:cs typeface="AL-Hor" pitchFamily="2" charset="-78"/>
              </a:rPr>
              <a:t>نبحر</a:t>
            </a:r>
            <a:r>
              <a:rPr lang="he-IL" sz="2800" b="1" dirty="0">
                <a:solidFill>
                  <a:schemeClr val="bg1"/>
                </a:solidFill>
                <a:cs typeface="AL-Hor" pitchFamily="2" charset="-78"/>
              </a:rPr>
              <a:t> </a:t>
            </a:r>
            <a:r>
              <a:rPr lang="ar-SA" sz="2800" b="1" dirty="0">
                <a:solidFill>
                  <a:schemeClr val="bg1"/>
                </a:solidFill>
                <a:cs typeface="AL-Hor" pitchFamily="2" charset="-78"/>
              </a:rPr>
              <a:t>أو لا نبحر، وإذا أبحرنا  نعرف متى </a:t>
            </a:r>
            <a:r>
              <a:rPr lang="ar-JO" sz="2800" b="1" dirty="0">
                <a:solidFill>
                  <a:schemeClr val="bg1"/>
                </a:solidFill>
                <a:cs typeface="AL-Hor" pitchFamily="2" charset="-78"/>
              </a:rPr>
              <a:t>نتوق</a:t>
            </a:r>
            <a:r>
              <a:rPr lang="ar-SA" sz="2800" b="1" dirty="0">
                <a:solidFill>
                  <a:schemeClr val="bg1"/>
                </a:solidFill>
                <a:cs typeface="AL-Hor" pitchFamily="2" charset="-78"/>
              </a:rPr>
              <a:t>ّ</a:t>
            </a:r>
            <a:r>
              <a:rPr lang="ar-JO" sz="2800" b="1" dirty="0">
                <a:solidFill>
                  <a:schemeClr val="bg1"/>
                </a:solidFill>
                <a:cs typeface="AL-Hor" pitchFamily="2" charset="-78"/>
              </a:rPr>
              <a:t>ف عن ال</a:t>
            </a:r>
            <a:r>
              <a:rPr lang="ar-SA" sz="2800" b="1" dirty="0">
                <a:solidFill>
                  <a:schemeClr val="bg1"/>
                </a:solidFill>
                <a:cs typeface="AL-Hor" pitchFamily="2" charset="-78"/>
              </a:rPr>
              <a:t>إ</a:t>
            </a:r>
            <a:r>
              <a:rPr lang="ar-JO" sz="2800" b="1" dirty="0">
                <a:solidFill>
                  <a:schemeClr val="bg1"/>
                </a:solidFill>
                <a:cs typeface="AL-Hor" pitchFamily="2" charset="-78"/>
              </a:rPr>
              <a:t>بحار</a:t>
            </a:r>
            <a:r>
              <a:rPr lang="ar-SA" sz="2800" b="1" dirty="0">
                <a:solidFill>
                  <a:schemeClr val="bg1"/>
                </a:solidFill>
                <a:cs typeface="AL-Hor" pitchFamily="2" charset="-78"/>
              </a:rPr>
              <a:t>، ومن نستشير.</a:t>
            </a:r>
            <a:r>
              <a:rPr lang="en-US" sz="2800" b="1" dirty="0">
                <a:solidFill>
                  <a:schemeClr val="bg1"/>
                </a:solidFill>
              </a:rPr>
              <a:t> </a:t>
            </a:r>
          </a:p>
        </p:txBody>
      </p:sp>
    </p:spTree>
    <p:extLst>
      <p:ext uri="{BB962C8B-B14F-4D97-AF65-F5344CB8AC3E}">
        <p14:creationId xmlns:p14="http://schemas.microsoft.com/office/powerpoint/2010/main" val="3517305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מציין מיקום תוכן 2"/>
          <p:cNvSpPr>
            <a:spLocks noGrp="1"/>
          </p:cNvSpPr>
          <p:nvPr>
            <p:ph idx="4294967295"/>
          </p:nvPr>
        </p:nvSpPr>
        <p:spPr bwMode="auto">
          <a:xfrm>
            <a:off x="663575" y="1484313"/>
            <a:ext cx="8229600" cy="4525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ar-SA" sz="2400" b="1" smtClean="0"/>
              <a:t>في المدرسة</a:t>
            </a:r>
            <a:r>
              <a:rPr lang="ar-SA" sz="2400" smtClean="0"/>
              <a:t> توجهوا للمربية، للمستشارة أو لشخص آخر من الطاقم تشعرون بارتياح في الحديث معه.</a:t>
            </a:r>
            <a:endParaRPr lang="en-US" sz="2400" smtClean="0">
              <a:cs typeface="Arial" charset="0"/>
            </a:endParaRPr>
          </a:p>
          <a:p>
            <a:r>
              <a:rPr lang="ar-SA" sz="2400" b="1" smtClean="0"/>
              <a:t>توجهوا لشخص تثقون به</a:t>
            </a:r>
            <a:r>
              <a:rPr lang="ar-SA" sz="2400" smtClean="0"/>
              <a:t> وشاركوه: أحد الوادين، معلم، مرشد في الكشاف، مدرب في النادي، أخ أكبر.</a:t>
            </a:r>
            <a:endParaRPr lang="en-US" sz="2400" smtClean="0">
              <a:cs typeface="Arial" charset="0"/>
            </a:endParaRPr>
          </a:p>
          <a:p>
            <a:r>
              <a:rPr lang="ar-SA" sz="2400" b="1" smtClean="0"/>
              <a:t>خارج المدرسة:</a:t>
            </a:r>
            <a:r>
              <a:rPr lang="ar-SA" sz="2400" smtClean="0"/>
              <a:t> الخط المفتوح للطالب،</a:t>
            </a:r>
            <a:endParaRPr lang="en-US" sz="2400" smtClean="0">
              <a:cs typeface="Arial" charset="0"/>
            </a:endParaRPr>
          </a:p>
          <a:p>
            <a:pPr>
              <a:buFont typeface="Arial" charset="0"/>
              <a:buNone/>
            </a:pPr>
            <a:r>
              <a:rPr lang="ar-SA" sz="2400" smtClean="0"/>
              <a:t>الجمعية لسلامة الطفل، منظمة حماية الطفل(</a:t>
            </a:r>
            <a:r>
              <a:rPr lang="he-IL" sz="2400" smtClean="0"/>
              <a:t>אל"י</a:t>
            </a:r>
            <a:r>
              <a:rPr lang="ar-SA" sz="2400" smtClean="0"/>
              <a:t>)، إسعاف أولي</a:t>
            </a:r>
          </a:p>
          <a:p>
            <a:pPr>
              <a:buFont typeface="Arial" charset="0"/>
              <a:buNone/>
            </a:pPr>
            <a:r>
              <a:rPr lang="ar-SA" sz="2400" smtClean="0"/>
              <a:t> نفسي عن طريق الهاتف(</a:t>
            </a:r>
            <a:r>
              <a:rPr lang="he-IL" sz="2400" smtClean="0"/>
              <a:t>ער"ן</a:t>
            </a:r>
            <a:r>
              <a:rPr lang="ar-SA" sz="2400" smtClean="0"/>
              <a:t>)، مساعدة واستماع بالإنترنت </a:t>
            </a:r>
          </a:p>
          <a:p>
            <a:pPr>
              <a:buFont typeface="Arial" charset="0"/>
              <a:buNone/>
            </a:pPr>
            <a:r>
              <a:rPr lang="ar-SA" sz="2400" smtClean="0"/>
              <a:t>(</a:t>
            </a:r>
            <a:r>
              <a:rPr lang="he-IL" sz="2400" smtClean="0"/>
              <a:t>סה"ר</a:t>
            </a:r>
            <a:r>
              <a:rPr lang="ar-SA" sz="2400" smtClean="0"/>
              <a:t>)، </a:t>
            </a:r>
            <a:r>
              <a:rPr lang="en-US" sz="2400" smtClean="0">
                <a:cs typeface="Arial" charset="0"/>
              </a:rPr>
              <a:t>Yelem </a:t>
            </a:r>
          </a:p>
          <a:p>
            <a:pPr>
              <a:buFont typeface="Arial" charset="0"/>
              <a:buNone/>
            </a:pPr>
            <a:r>
              <a:rPr lang="ar-SA" sz="2400" smtClean="0"/>
              <a:t>منظمة الإنترنت الإسرائيلية: الخط الساخن </a:t>
            </a:r>
            <a:r>
              <a:rPr lang="he-IL" sz="2400" smtClean="0"/>
              <a:t>03-9700911</a:t>
            </a:r>
            <a:endParaRPr lang="en-US" sz="2400" smtClean="0">
              <a:cs typeface="Arial" charset="0"/>
            </a:endParaRPr>
          </a:p>
          <a:p>
            <a:pPr>
              <a:buFont typeface="Arial" charset="0"/>
              <a:buNone/>
            </a:pPr>
            <a:r>
              <a:rPr lang="ar-SA" sz="2400" smtClean="0"/>
              <a:t>موقع "أكثر حكمة من الإنترنت"</a:t>
            </a:r>
            <a:endParaRPr lang="en-US" sz="2400" smtClean="0">
              <a:cs typeface="Arial" charset="0"/>
            </a:endParaRPr>
          </a:p>
        </p:txBody>
      </p:sp>
      <p:sp>
        <p:nvSpPr>
          <p:cNvPr id="5" name="מלבן 4"/>
          <p:cNvSpPr/>
          <p:nvPr/>
        </p:nvSpPr>
        <p:spPr>
          <a:xfrm>
            <a:off x="5476875" y="406400"/>
            <a:ext cx="3416300" cy="719138"/>
          </a:xfrm>
          <a:prstGeom prst="rect">
            <a:avLst/>
          </a:prstGeom>
          <a:solidFill>
            <a:schemeClr val="bg1"/>
          </a:solidFill>
          <a:ln>
            <a:solidFill>
              <a:srgbClr val="BCC3E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3200" b="1" dirty="0">
                <a:solidFill>
                  <a:schemeClr val="accent1">
                    <a:lumMod val="75000"/>
                  </a:schemeClr>
                </a:solidFill>
              </a:rPr>
              <a:t>لأين نتوجه</a:t>
            </a:r>
            <a:endParaRPr lang="he-IL" sz="3200" b="1" dirty="0">
              <a:solidFill>
                <a:schemeClr val="accent1">
                  <a:lumMod val="75000"/>
                </a:schemeClr>
              </a:solidFill>
            </a:endParaRPr>
          </a:p>
        </p:txBody>
      </p:sp>
    </p:spTree>
    <p:extLst>
      <p:ext uri="{BB962C8B-B14F-4D97-AF65-F5344CB8AC3E}">
        <p14:creationId xmlns:p14="http://schemas.microsoft.com/office/powerpoint/2010/main" val="20514156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340768"/>
            <a:ext cx="7704856" cy="369332"/>
          </a:xfrm>
          <a:prstGeom prst="rect">
            <a:avLst/>
          </a:prstGeom>
          <a:noFill/>
        </p:spPr>
        <p:txBody>
          <a:bodyPr wrap="square" rtlCol="1">
            <a:spAutoFit/>
          </a:bodyPr>
          <a:lstStyle/>
          <a:p>
            <a:pPr algn="ctr"/>
            <a:r>
              <a:rPr lang="ar-SA" dirty="0" smtClean="0"/>
              <a:t> </a:t>
            </a:r>
            <a:endParaRPr lang="he-IL" dirty="0"/>
          </a:p>
        </p:txBody>
      </p:sp>
      <p:sp>
        <p:nvSpPr>
          <p:cNvPr id="13" name="Rectangle 12"/>
          <p:cNvSpPr/>
          <p:nvPr/>
        </p:nvSpPr>
        <p:spPr>
          <a:xfrm>
            <a:off x="-142585" y="2967335"/>
            <a:ext cx="9429183" cy="1754326"/>
          </a:xfrm>
          <a:prstGeom prst="rect">
            <a:avLst/>
          </a:prstGeom>
          <a:noFill/>
        </p:spPr>
        <p:txBody>
          <a:bodyPr wrap="none" lIns="91440" tIns="45720" rIns="91440" bIns="45720">
            <a:spAutoFit/>
          </a:bodyPr>
          <a:lstStyle/>
          <a:p>
            <a:pPr algn="ctr"/>
            <a:r>
              <a:rPr lang="ar-SA" sz="5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لنتعرف معا على جمال وحسنات </a:t>
            </a:r>
          </a:p>
          <a:p>
            <a:pPr algn="ctr"/>
            <a:r>
              <a:rPr lang="ar-SA" sz="5400" dirty="0" smtClean="0">
                <a:ln w="10160">
                  <a:solidFill>
                    <a:schemeClr val="accent1"/>
                  </a:solidFill>
                  <a:prstDash val="solid"/>
                </a:ln>
                <a:solidFill>
                  <a:srgbClr val="FFFFFF"/>
                </a:solidFill>
                <a:effectLst>
                  <a:outerShdw blurRad="38100" dist="32000" dir="5400000" algn="tl">
                    <a:srgbClr val="000000">
                      <a:alpha val="30000"/>
                    </a:srgbClr>
                  </a:outerShdw>
                </a:effectLst>
              </a:rPr>
              <a:t>الأنترنيت </a:t>
            </a:r>
            <a:endParaRPr lang="en-US"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378742"/>
            <a:ext cx="3543089" cy="2690217"/>
          </a:xfrm>
          <a:prstGeom prst="rect">
            <a:avLst/>
          </a:prstGeom>
        </p:spPr>
      </p:pic>
    </p:spTree>
    <p:extLst>
      <p:ext uri="{BB962C8B-B14F-4D97-AF65-F5344CB8AC3E}">
        <p14:creationId xmlns:p14="http://schemas.microsoft.com/office/powerpoint/2010/main" val="3321215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Content Placeholder 2"/>
          <p:cNvSpPr>
            <a:spLocks noGrp="1"/>
          </p:cNvSpPr>
          <p:nvPr>
            <p:ph sz="quarter" idx="13"/>
          </p:nvPr>
        </p:nvSpPr>
        <p:spPr/>
        <p:txBody>
          <a:bodyPr/>
          <a:lstStyle/>
          <a:p>
            <a:endParaRPr lang="he-IL"/>
          </a:p>
        </p:txBody>
      </p:sp>
    </p:spTree>
    <p:extLst>
      <p:ext uri="{BB962C8B-B14F-4D97-AF65-F5344CB8AC3E}">
        <p14:creationId xmlns:p14="http://schemas.microsoft.com/office/powerpoint/2010/main" val="804209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arro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096963"/>
            <a:ext cx="6335712"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pasim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88913"/>
            <a:ext cx="79533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תמונה 12" descr="קוים.png"/>
          <p:cNvPicPr>
            <a:picLocks noChangeAspect="1"/>
          </p:cNvPicPr>
          <p:nvPr/>
        </p:nvPicPr>
        <p:blipFill>
          <a:blip r:embed="rId5" cstate="print">
            <a:extLst>
              <a:ext uri="{28A0092B-C50C-407E-A947-70E740481C1C}">
                <a14:useLocalDpi xmlns:a14="http://schemas.microsoft.com/office/drawing/2010/main" val="0"/>
              </a:ext>
            </a:extLst>
          </a:blip>
          <a:srcRect t="-11121" b="82034"/>
          <a:stretch>
            <a:fillRect/>
          </a:stretch>
        </p:blipFill>
        <p:spPr bwMode="auto">
          <a:xfrm>
            <a:off x="1403350" y="863600"/>
            <a:ext cx="6624638"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תמונה 13" descr="קוים.png"/>
          <p:cNvPicPr>
            <a:picLocks noChangeAspect="1"/>
          </p:cNvPicPr>
          <p:nvPr/>
        </p:nvPicPr>
        <p:blipFill>
          <a:blip r:embed="rId5" cstate="print">
            <a:extLst>
              <a:ext uri="{28A0092B-C50C-407E-A947-70E740481C1C}">
                <a14:useLocalDpi xmlns:a14="http://schemas.microsoft.com/office/drawing/2010/main" val="0"/>
              </a:ext>
            </a:extLst>
          </a:blip>
          <a:srcRect t="-11121" b="82034"/>
          <a:stretch>
            <a:fillRect/>
          </a:stretch>
        </p:blipFill>
        <p:spPr bwMode="auto">
          <a:xfrm>
            <a:off x="971550" y="-100013"/>
            <a:ext cx="6553200" cy="98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כותרת 1"/>
          <p:cNvSpPr>
            <a:spLocks/>
          </p:cNvSpPr>
          <p:nvPr/>
        </p:nvSpPr>
        <p:spPr bwMode="auto">
          <a:xfrm>
            <a:off x="468313" y="2698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ar-SA" sz="4400" b="1" dirty="0">
                <a:solidFill>
                  <a:schemeClr val="bg2">
                    <a:lumMod val="25000"/>
                  </a:schemeClr>
                </a:solidFill>
                <a:latin typeface="Calibri" pitchFamily="34" charset="0"/>
              </a:rPr>
              <a:t>هل تعرفون</a:t>
            </a:r>
            <a:r>
              <a:rPr lang="he-IL" sz="4400" b="1" dirty="0">
                <a:solidFill>
                  <a:schemeClr val="bg2">
                    <a:lumMod val="25000"/>
                  </a:schemeClr>
                </a:solidFill>
                <a:latin typeface="Calibri" pitchFamily="34" charset="0"/>
              </a:rPr>
              <a:t> ?</a:t>
            </a:r>
          </a:p>
        </p:txBody>
      </p:sp>
      <p:pic>
        <p:nvPicPr>
          <p:cNvPr id="59398" name="Picture 3" descr="C:\Users\Segev\Desktop\מצגת משרד החינוך\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8888" y="3357563"/>
            <a:ext cx="2801937"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2" descr="C:\Users\Segev\Desktop\מצגת משרד החינוך\facebook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4438" y="2143125"/>
            <a:ext cx="1928812"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7" descr="C:\Users\Segev\Desktop\מצגת משרד החינוך\myspace-logo copy.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3938" y="5373688"/>
            <a:ext cx="271462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5" descr="C:\Users\Segev\Desktop\מצגת משרד החינוך\twitte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84888" y="4005263"/>
            <a:ext cx="2571750"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2" name="Picture 6" descr="C:\Users\Segev\Desktop\מצגת משרד החינוך\youtube-logo[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00875" y="1785938"/>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3"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8313" y="5157788"/>
            <a:ext cx="135731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4" name="Picture 2" descr="cid:image001.png@01CA9520.F4614D3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2852738"/>
            <a:ext cx="1320800"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35994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circle(in)">
                                      <p:cBhvr>
                                        <p:cTn id="7" dur="1000"/>
                                        <p:tgtEl>
                                          <p:spTgt spid="59394"/>
                                        </p:tgtEl>
                                      </p:cBhvr>
                                    </p:animEffect>
                                  </p:childTnLst>
                                </p:cTn>
                              </p:par>
                            </p:childTnLst>
                          </p:cTn>
                        </p:par>
                        <p:par>
                          <p:cTn id="8" fill="hold" nodeType="afterGroup">
                            <p:stCondLst>
                              <p:cond delay="1000"/>
                            </p:stCondLst>
                            <p:childTnLst>
                              <p:par>
                                <p:cTn id="9" presetID="9" presetClass="entr" presetSubtype="0" fill="hold" nodeType="afterEffect">
                                  <p:stCondLst>
                                    <p:cond delay="0"/>
                                  </p:stCondLst>
                                  <p:childTnLst>
                                    <p:set>
                                      <p:cBhvr>
                                        <p:cTn id="10" dur="1" fill="hold">
                                          <p:stCondLst>
                                            <p:cond delay="0"/>
                                          </p:stCondLst>
                                        </p:cTn>
                                        <p:tgtEl>
                                          <p:spTgt spid="59402"/>
                                        </p:tgtEl>
                                        <p:attrNameLst>
                                          <p:attrName>style.visibility</p:attrName>
                                        </p:attrNameLst>
                                      </p:cBhvr>
                                      <p:to>
                                        <p:strVal val="visible"/>
                                      </p:to>
                                    </p:set>
                                    <p:animEffect transition="in" filter="dissolve">
                                      <p:cBhvr>
                                        <p:cTn id="11" dur="500"/>
                                        <p:tgtEl>
                                          <p:spTgt spid="59402"/>
                                        </p:tgtEl>
                                      </p:cBhvr>
                                    </p:animEffect>
                                  </p:childTnLst>
                                </p:cTn>
                              </p:par>
                            </p:childTnLst>
                          </p:cTn>
                        </p:par>
                        <p:par>
                          <p:cTn id="12" fill="hold" nodeType="afterGroup">
                            <p:stCondLst>
                              <p:cond delay="1500"/>
                            </p:stCondLst>
                            <p:childTnLst>
                              <p:par>
                                <p:cTn id="13" presetID="9" presetClass="entr" presetSubtype="0" fill="hold" nodeType="afterEffect">
                                  <p:stCondLst>
                                    <p:cond delay="0"/>
                                  </p:stCondLst>
                                  <p:childTnLst>
                                    <p:set>
                                      <p:cBhvr>
                                        <p:cTn id="14" dur="1" fill="hold">
                                          <p:stCondLst>
                                            <p:cond delay="0"/>
                                          </p:stCondLst>
                                        </p:cTn>
                                        <p:tgtEl>
                                          <p:spTgt spid="59404"/>
                                        </p:tgtEl>
                                        <p:attrNameLst>
                                          <p:attrName>style.visibility</p:attrName>
                                        </p:attrNameLst>
                                      </p:cBhvr>
                                      <p:to>
                                        <p:strVal val="visible"/>
                                      </p:to>
                                    </p:set>
                                    <p:animEffect transition="in" filter="dissolve">
                                      <p:cBhvr>
                                        <p:cTn id="15" dur="500"/>
                                        <p:tgtEl>
                                          <p:spTgt spid="59404"/>
                                        </p:tgtEl>
                                      </p:cBhvr>
                                    </p:animEffect>
                                  </p:childTnLst>
                                </p:cTn>
                              </p:par>
                            </p:childTnLst>
                          </p:cTn>
                        </p:par>
                        <p:par>
                          <p:cTn id="16" fill="hold" nodeType="afterGroup">
                            <p:stCondLst>
                              <p:cond delay="2000"/>
                            </p:stCondLst>
                            <p:childTnLst>
                              <p:par>
                                <p:cTn id="17" presetID="9" presetClass="entr" presetSubtype="0" fill="hold" nodeType="afterEffect">
                                  <p:stCondLst>
                                    <p:cond delay="0"/>
                                  </p:stCondLst>
                                  <p:childTnLst>
                                    <p:set>
                                      <p:cBhvr>
                                        <p:cTn id="18" dur="1" fill="hold">
                                          <p:stCondLst>
                                            <p:cond delay="0"/>
                                          </p:stCondLst>
                                        </p:cTn>
                                        <p:tgtEl>
                                          <p:spTgt spid="59399"/>
                                        </p:tgtEl>
                                        <p:attrNameLst>
                                          <p:attrName>style.visibility</p:attrName>
                                        </p:attrNameLst>
                                      </p:cBhvr>
                                      <p:to>
                                        <p:strVal val="visible"/>
                                      </p:to>
                                    </p:set>
                                    <p:animEffect transition="in" filter="dissolve">
                                      <p:cBhvr>
                                        <p:cTn id="19" dur="500"/>
                                        <p:tgtEl>
                                          <p:spTgt spid="59399"/>
                                        </p:tgtEl>
                                      </p:cBhvr>
                                    </p:animEffect>
                                  </p:childTnLst>
                                </p:cTn>
                              </p:par>
                            </p:childTnLst>
                          </p:cTn>
                        </p:par>
                        <p:par>
                          <p:cTn id="20" fill="hold" nodeType="afterGroup">
                            <p:stCondLst>
                              <p:cond delay="2500"/>
                            </p:stCondLst>
                            <p:childTnLst>
                              <p:par>
                                <p:cTn id="21" presetID="9" presetClass="entr" presetSubtype="0" fill="hold" nodeType="afterEffect">
                                  <p:stCondLst>
                                    <p:cond delay="0"/>
                                  </p:stCondLst>
                                  <p:childTnLst>
                                    <p:set>
                                      <p:cBhvr>
                                        <p:cTn id="22" dur="1" fill="hold">
                                          <p:stCondLst>
                                            <p:cond delay="0"/>
                                          </p:stCondLst>
                                        </p:cTn>
                                        <p:tgtEl>
                                          <p:spTgt spid="59398"/>
                                        </p:tgtEl>
                                        <p:attrNameLst>
                                          <p:attrName>style.visibility</p:attrName>
                                        </p:attrNameLst>
                                      </p:cBhvr>
                                      <p:to>
                                        <p:strVal val="visible"/>
                                      </p:to>
                                    </p:set>
                                    <p:animEffect transition="in" filter="dissolve">
                                      <p:cBhvr>
                                        <p:cTn id="23" dur="500"/>
                                        <p:tgtEl>
                                          <p:spTgt spid="59398"/>
                                        </p:tgtEl>
                                      </p:cBhvr>
                                    </p:animEffect>
                                  </p:childTnLst>
                                </p:cTn>
                              </p:par>
                            </p:childTnLst>
                          </p:cTn>
                        </p:par>
                        <p:par>
                          <p:cTn id="24" fill="hold" nodeType="afterGroup">
                            <p:stCondLst>
                              <p:cond delay="3000"/>
                            </p:stCondLst>
                            <p:childTnLst>
                              <p:par>
                                <p:cTn id="25" presetID="9" presetClass="entr" presetSubtype="0" fill="hold" nodeType="afterEffect">
                                  <p:stCondLst>
                                    <p:cond delay="0"/>
                                  </p:stCondLst>
                                  <p:childTnLst>
                                    <p:set>
                                      <p:cBhvr>
                                        <p:cTn id="26" dur="1" fill="hold">
                                          <p:stCondLst>
                                            <p:cond delay="0"/>
                                          </p:stCondLst>
                                        </p:cTn>
                                        <p:tgtEl>
                                          <p:spTgt spid="59401"/>
                                        </p:tgtEl>
                                        <p:attrNameLst>
                                          <p:attrName>style.visibility</p:attrName>
                                        </p:attrNameLst>
                                      </p:cBhvr>
                                      <p:to>
                                        <p:strVal val="visible"/>
                                      </p:to>
                                    </p:set>
                                    <p:animEffect transition="in" filter="dissolve">
                                      <p:cBhvr>
                                        <p:cTn id="27" dur="500"/>
                                        <p:tgtEl>
                                          <p:spTgt spid="59401"/>
                                        </p:tgtEl>
                                      </p:cBhvr>
                                    </p:animEffect>
                                  </p:childTnLst>
                                </p:cTn>
                              </p:par>
                            </p:childTnLst>
                          </p:cTn>
                        </p:par>
                        <p:par>
                          <p:cTn id="28" fill="hold" nodeType="afterGroup">
                            <p:stCondLst>
                              <p:cond delay="3500"/>
                            </p:stCondLst>
                            <p:childTnLst>
                              <p:par>
                                <p:cTn id="29" presetID="9" presetClass="entr" presetSubtype="0" fill="hold" nodeType="afterEffect">
                                  <p:stCondLst>
                                    <p:cond delay="0"/>
                                  </p:stCondLst>
                                  <p:childTnLst>
                                    <p:set>
                                      <p:cBhvr>
                                        <p:cTn id="30" dur="1" fill="hold">
                                          <p:stCondLst>
                                            <p:cond delay="0"/>
                                          </p:stCondLst>
                                        </p:cTn>
                                        <p:tgtEl>
                                          <p:spTgt spid="59400"/>
                                        </p:tgtEl>
                                        <p:attrNameLst>
                                          <p:attrName>style.visibility</p:attrName>
                                        </p:attrNameLst>
                                      </p:cBhvr>
                                      <p:to>
                                        <p:strVal val="visible"/>
                                      </p:to>
                                    </p:set>
                                    <p:animEffect transition="in" filter="dissolve">
                                      <p:cBhvr>
                                        <p:cTn id="31" dur="500"/>
                                        <p:tgtEl>
                                          <p:spTgt spid="59400"/>
                                        </p:tgtEl>
                                      </p:cBhvr>
                                    </p:animEffect>
                                  </p:childTnLst>
                                </p:cTn>
                              </p:par>
                            </p:childTnLst>
                          </p:cTn>
                        </p:par>
                        <p:par>
                          <p:cTn id="32" fill="hold" nodeType="afterGroup">
                            <p:stCondLst>
                              <p:cond delay="4000"/>
                            </p:stCondLst>
                            <p:childTnLst>
                              <p:par>
                                <p:cTn id="33" presetID="9" presetClass="entr" presetSubtype="0" fill="hold" nodeType="afterEffect">
                                  <p:stCondLst>
                                    <p:cond delay="0"/>
                                  </p:stCondLst>
                                  <p:childTnLst>
                                    <p:set>
                                      <p:cBhvr>
                                        <p:cTn id="34" dur="1" fill="hold">
                                          <p:stCondLst>
                                            <p:cond delay="0"/>
                                          </p:stCondLst>
                                        </p:cTn>
                                        <p:tgtEl>
                                          <p:spTgt spid="59403"/>
                                        </p:tgtEl>
                                        <p:attrNameLst>
                                          <p:attrName>style.visibility</p:attrName>
                                        </p:attrNameLst>
                                      </p:cBhvr>
                                      <p:to>
                                        <p:strVal val="visible"/>
                                      </p:to>
                                    </p:set>
                                    <p:animEffect transition="in" filter="dissolve">
                                      <p:cBhvr>
                                        <p:cTn id="35" dur="500"/>
                                        <p:tgtEl>
                                          <p:spTgt spid="59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omputersearch"/>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40275" y="2735263"/>
            <a:ext cx="195738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WordArt 3"/>
          <p:cNvSpPr>
            <a:spLocks noChangeArrowheads="1" noChangeShapeType="1" noTextEdit="1"/>
          </p:cNvSpPr>
          <p:nvPr/>
        </p:nvSpPr>
        <p:spPr bwMode="auto">
          <a:xfrm>
            <a:off x="2044700" y="628650"/>
            <a:ext cx="6054725" cy="5937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ar-SA" sz="3600" kern="10">
                <a:solidFill>
                  <a:srgbClr val="000066"/>
                </a:solidFill>
                <a:effectLst>
                  <a:outerShdw dist="107763" dir="2700000" algn="ctr" rotWithShape="0">
                    <a:srgbClr val="868686">
                      <a:alpha val="50000"/>
                    </a:srgbClr>
                  </a:outerShdw>
                </a:effectLst>
                <a:latin typeface="Arial"/>
                <a:cs typeface="Arial"/>
              </a:rPr>
              <a:t>هل يوجد مدير لشبكة الإنترنت؟</a:t>
            </a:r>
            <a:endParaRPr lang="he-IL" sz="3600" kern="10">
              <a:solidFill>
                <a:srgbClr val="000066"/>
              </a:solidFill>
              <a:effectLst>
                <a:outerShdw dist="107763" dir="2700000" algn="ctr" rotWithShape="0">
                  <a:srgbClr val="868686">
                    <a:alpha val="50000"/>
                  </a:srgbClr>
                </a:outerShdw>
              </a:effectLst>
              <a:latin typeface="Arial"/>
              <a:cs typeface="Arial"/>
            </a:endParaRPr>
          </a:p>
        </p:txBody>
      </p:sp>
      <p:sp>
        <p:nvSpPr>
          <p:cNvPr id="7172" name="WordArt 4"/>
          <p:cNvSpPr>
            <a:spLocks noChangeArrowheads="1" noChangeShapeType="1" noTextEdit="1"/>
          </p:cNvSpPr>
          <p:nvPr/>
        </p:nvSpPr>
        <p:spPr bwMode="auto">
          <a:xfrm>
            <a:off x="2576513" y="2281238"/>
            <a:ext cx="2287587" cy="5857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ar-SA" sz="3600" b="1" kern="10">
                <a:solidFill>
                  <a:srgbClr val="FF0000"/>
                </a:solidFill>
                <a:effectLst>
                  <a:outerShdw dist="35921" dir="2700000" algn="ctr" rotWithShape="0">
                    <a:schemeClr val="tx1"/>
                  </a:outerShdw>
                </a:effectLst>
                <a:latin typeface="Arial"/>
                <a:cs typeface="Arial"/>
              </a:rPr>
              <a:t>لا يوجد مدير !</a:t>
            </a:r>
            <a:endParaRPr lang="he-IL" sz="3600" b="1" kern="10">
              <a:solidFill>
                <a:srgbClr val="FF0000"/>
              </a:solidFill>
              <a:effectLst>
                <a:outerShdw dist="35921" dir="2700000" algn="ctr" rotWithShape="0">
                  <a:schemeClr val="tx1"/>
                </a:outerShdw>
              </a:effectLst>
              <a:latin typeface="Arial"/>
              <a:cs typeface="Arial"/>
            </a:endParaRPr>
          </a:p>
        </p:txBody>
      </p:sp>
      <p:sp>
        <p:nvSpPr>
          <p:cNvPr id="7173" name="WordArt 5"/>
          <p:cNvSpPr>
            <a:spLocks noChangeArrowheads="1" noChangeShapeType="1" noTextEdit="1"/>
          </p:cNvSpPr>
          <p:nvPr/>
        </p:nvSpPr>
        <p:spPr bwMode="auto">
          <a:xfrm>
            <a:off x="536575" y="5130800"/>
            <a:ext cx="2244725" cy="11064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ar-SA" sz="3600" b="1" kern="10">
                <a:solidFill>
                  <a:srgbClr val="FF0000"/>
                </a:solidFill>
                <a:effectLst>
                  <a:outerShdw dist="35921" dir="2700000" algn="ctr" rotWithShape="0">
                    <a:schemeClr val="tx1"/>
                  </a:outerShdw>
                </a:effectLst>
                <a:latin typeface="Arial"/>
                <a:cs typeface="Arial"/>
              </a:rPr>
              <a:t>لا يوجد مراقبة </a:t>
            </a:r>
          </a:p>
          <a:p>
            <a:pPr algn="ctr"/>
            <a:r>
              <a:rPr lang="ar-SA" sz="3600" b="1" kern="10">
                <a:solidFill>
                  <a:srgbClr val="FF0000"/>
                </a:solidFill>
                <a:effectLst>
                  <a:outerShdw dist="35921" dir="2700000" algn="ctr" rotWithShape="0">
                    <a:schemeClr val="tx1"/>
                  </a:outerShdw>
                </a:effectLst>
                <a:latin typeface="Arial"/>
                <a:cs typeface="Arial"/>
              </a:rPr>
              <a:t>على المواد!</a:t>
            </a:r>
            <a:endParaRPr lang="he-IL" sz="3600" b="1" kern="10">
              <a:solidFill>
                <a:srgbClr val="FF0000"/>
              </a:solidFill>
              <a:effectLst>
                <a:outerShdw dist="35921" dir="2700000" algn="ctr" rotWithShape="0">
                  <a:schemeClr val="tx1"/>
                </a:outerShdw>
              </a:effectLst>
              <a:latin typeface="Arial"/>
              <a:cs typeface="Arial"/>
            </a:endParaRPr>
          </a:p>
        </p:txBody>
      </p:sp>
      <p:sp>
        <p:nvSpPr>
          <p:cNvPr id="7174" name="WordArt 6"/>
          <p:cNvSpPr>
            <a:spLocks noChangeArrowheads="1" noChangeShapeType="1" noTextEdit="1"/>
          </p:cNvSpPr>
          <p:nvPr/>
        </p:nvSpPr>
        <p:spPr bwMode="auto">
          <a:xfrm>
            <a:off x="1169988" y="3581400"/>
            <a:ext cx="2298700" cy="622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ar-SA" sz="3600" b="1" kern="10">
                <a:solidFill>
                  <a:srgbClr val="FF0000"/>
                </a:solidFill>
                <a:effectLst>
                  <a:outerShdw dist="35921" dir="2700000" algn="ctr" rotWithShape="0">
                    <a:schemeClr val="tx1"/>
                  </a:outerShdw>
                </a:effectLst>
                <a:latin typeface="Arial"/>
                <a:cs typeface="Arial"/>
              </a:rPr>
              <a:t>لا يوجد حارس!</a:t>
            </a:r>
            <a:endParaRPr lang="he-IL" sz="3600" b="1" kern="10">
              <a:solidFill>
                <a:srgbClr val="FF0000"/>
              </a:solidFill>
              <a:effectLst>
                <a:outerShdw dist="35921" dir="2700000" algn="ctr" rotWithShape="0">
                  <a:schemeClr val="tx1"/>
                </a:outerShdw>
              </a:effectLst>
              <a:latin typeface="Arial"/>
              <a:cs typeface="Arial"/>
            </a:endParaRPr>
          </a:p>
        </p:txBody>
      </p:sp>
      <p:sp>
        <p:nvSpPr>
          <p:cNvPr id="7175" name="WordArt 7"/>
          <p:cNvSpPr>
            <a:spLocks noChangeArrowheads="1" noChangeShapeType="1" noTextEdit="1"/>
          </p:cNvSpPr>
          <p:nvPr/>
        </p:nvSpPr>
        <p:spPr bwMode="auto">
          <a:xfrm>
            <a:off x="3649663" y="5005388"/>
            <a:ext cx="3548062" cy="1231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ar-SA" sz="3600" b="1" kern="10">
                <a:solidFill>
                  <a:srgbClr val="FF0000"/>
                </a:solidFill>
                <a:effectLst>
                  <a:outerShdw dist="35921" dir="2700000" algn="ctr" rotWithShape="0">
                    <a:schemeClr val="tx1"/>
                  </a:outerShdw>
                </a:effectLst>
                <a:latin typeface="Arial"/>
                <a:cs typeface="Arial"/>
              </a:rPr>
              <a:t>لا يوجد من يقرّر</a:t>
            </a:r>
          </a:p>
          <a:p>
            <a:pPr algn="ctr"/>
            <a:r>
              <a:rPr lang="ar-SA" sz="3600" b="1" kern="10">
                <a:solidFill>
                  <a:srgbClr val="FF0000"/>
                </a:solidFill>
                <a:effectLst>
                  <a:outerShdw dist="35921" dir="2700000" algn="ctr" rotWithShape="0">
                    <a:schemeClr val="tx1"/>
                  </a:outerShdw>
                </a:effectLst>
                <a:latin typeface="Arial"/>
                <a:cs typeface="Arial"/>
              </a:rPr>
              <a:t>مسموح أو غير مسموح!</a:t>
            </a:r>
            <a:endParaRPr lang="he-IL" sz="3600" b="1" kern="10">
              <a:solidFill>
                <a:srgbClr val="FF0000"/>
              </a:solidFill>
              <a:effectLst>
                <a:outerShdw dist="35921" dir="2700000" algn="ctr" rotWithShape="0">
                  <a:schemeClr val="tx1"/>
                </a:outerShdw>
              </a:effectLst>
              <a:latin typeface="Arial"/>
              <a:cs typeface="Arial"/>
            </a:endParaRPr>
          </a:p>
        </p:txBody>
      </p:sp>
      <p:pic>
        <p:nvPicPr>
          <p:cNvPr id="7176" name="Picture 8" descr="boy_in_compute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4475" y="192088"/>
            <a:ext cx="2012950"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2131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052736"/>
            <a:ext cx="7488832" cy="1754326"/>
          </a:xfrm>
          <a:prstGeom prst="rect">
            <a:avLst/>
          </a:prstGeom>
        </p:spPr>
        <p:txBody>
          <a:bodyPr wrap="square">
            <a:spAutoFit/>
          </a:bodyPr>
          <a:lstStyle/>
          <a:p>
            <a:pPr algn="ctr">
              <a:spcBef>
                <a:spcPct val="50000"/>
              </a:spcBef>
            </a:pPr>
            <a:r>
              <a:rPr lang="ar-SA" sz="2400" b="1" i="0" dirty="0" smtClean="0">
                <a:solidFill>
                  <a:schemeClr val="bg2">
                    <a:lumMod val="25000"/>
                  </a:schemeClr>
                </a:solidFill>
              </a:rPr>
              <a:t>الانترنت هو بحر واسع  يدعو الجميع الى الابحار فيه  لذلك يجب عليك ان تعرف كيف تقوم باستغلال إيجابيات وتفادي سلبياته ... </a:t>
            </a:r>
          </a:p>
          <a:p>
            <a:pPr algn="ctr">
              <a:spcBef>
                <a:spcPct val="50000"/>
              </a:spcBef>
            </a:pPr>
            <a:endParaRPr lang="en-US" sz="2400" b="1" i="0" dirty="0">
              <a:solidFill>
                <a:schemeClr val="bg2">
                  <a:lumMod val="25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996952"/>
            <a:ext cx="6984776" cy="2310865"/>
          </a:xfrm>
          <a:prstGeom prst="rect">
            <a:avLst/>
          </a:prstGeom>
        </p:spPr>
      </p:pic>
    </p:spTree>
    <p:extLst>
      <p:ext uri="{BB962C8B-B14F-4D97-AF65-F5344CB8AC3E}">
        <p14:creationId xmlns:p14="http://schemas.microsoft.com/office/powerpoint/2010/main" val="1788000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7624" y="620688"/>
            <a:ext cx="7491009" cy="1754326"/>
          </a:xfrm>
          <a:prstGeom prst="rect">
            <a:avLst/>
          </a:prstGeom>
          <a:noFill/>
        </p:spPr>
        <p:txBody>
          <a:bodyPr wrap="square" lIns="91440" tIns="45720" rIns="91440" bIns="45720">
            <a:spAutoFit/>
          </a:bodyPr>
          <a:lstStyle/>
          <a:p>
            <a:pPr algn="ctr"/>
            <a:r>
              <a:rPr lang="en-US" sz="5400" b="1"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r>
              <a:rPr lang="ar-SA" sz="5400" b="1"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ايجابيات الانترنيت</a:t>
            </a:r>
          </a:p>
          <a:p>
            <a:pPr algn="ctr"/>
            <a:endParaRPr lang="en-US"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9" y="2509837"/>
            <a:ext cx="6552728" cy="3367435"/>
          </a:xfrm>
          <a:prstGeom prst="rect">
            <a:avLst/>
          </a:prstGeom>
        </p:spPr>
      </p:pic>
    </p:spTree>
    <p:extLst>
      <p:ext uri="{BB962C8B-B14F-4D97-AF65-F5344CB8AC3E}">
        <p14:creationId xmlns:p14="http://schemas.microsoft.com/office/powerpoint/2010/main" val="132148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comp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2852738"/>
            <a:ext cx="4468812"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descr="stunbonusparticl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404813"/>
            <a:ext cx="838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6"/>
          <p:cNvSpPr txBox="1">
            <a:spLocks noChangeArrowheads="1"/>
          </p:cNvSpPr>
          <p:nvPr/>
        </p:nvSpPr>
        <p:spPr bwMode="auto">
          <a:xfrm>
            <a:off x="971550" y="620713"/>
            <a:ext cx="575945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Times New Roman" pitchFamily="18" charset="0"/>
                <a:cs typeface="Arial" pitchFamily="34" charset="0"/>
              </a:defRPr>
            </a:lvl1pPr>
            <a:lvl2pPr marL="742950" indent="-285750" eaLnBrk="0" hangingPunct="0">
              <a:defRPr i="1">
                <a:solidFill>
                  <a:schemeClr val="tx1"/>
                </a:solidFill>
                <a:latin typeface="Times New Roman" pitchFamily="18" charset="0"/>
                <a:cs typeface="Arial" pitchFamily="34" charset="0"/>
              </a:defRPr>
            </a:lvl2pPr>
            <a:lvl3pPr marL="1143000" indent="-228600" eaLnBrk="0" hangingPunct="0">
              <a:defRPr i="1">
                <a:solidFill>
                  <a:schemeClr val="tx1"/>
                </a:solidFill>
                <a:latin typeface="Times New Roman" pitchFamily="18" charset="0"/>
                <a:cs typeface="Arial" pitchFamily="34" charset="0"/>
              </a:defRPr>
            </a:lvl3pPr>
            <a:lvl4pPr marL="1600200" indent="-228600" eaLnBrk="0" hangingPunct="0">
              <a:defRPr i="1">
                <a:solidFill>
                  <a:schemeClr val="tx1"/>
                </a:solidFill>
                <a:latin typeface="Times New Roman" pitchFamily="18" charset="0"/>
                <a:cs typeface="Arial" pitchFamily="34" charset="0"/>
              </a:defRPr>
            </a:lvl4pPr>
            <a:lvl5pPr marL="2057400" indent="-228600" eaLnBrk="0" hangingPunct="0">
              <a:defRPr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i="1">
                <a:solidFill>
                  <a:schemeClr val="tx1"/>
                </a:solidFill>
                <a:latin typeface="Times New Roman" pitchFamily="18" charset="0"/>
                <a:cs typeface="Arial" pitchFamily="34" charset="0"/>
              </a:defRPr>
            </a:lvl9pPr>
          </a:lstStyle>
          <a:p>
            <a:pPr eaLnBrk="1" hangingPunct="1">
              <a:spcBef>
                <a:spcPct val="50000"/>
              </a:spcBef>
            </a:pPr>
            <a:r>
              <a:rPr lang="ar-SA" sz="4400" i="0" dirty="0">
                <a:solidFill>
                  <a:schemeClr val="bg2">
                    <a:lumMod val="25000"/>
                  </a:schemeClr>
                </a:solidFill>
              </a:rPr>
              <a:t>يسهل عمل بعض الاشخاص في عملهم بحيث لا يستطيعون الاستغناء عنه</a:t>
            </a:r>
            <a:r>
              <a:rPr lang="he-IL" sz="4400" i="0" dirty="0">
                <a:solidFill>
                  <a:schemeClr val="bg2">
                    <a:lumMod val="25000"/>
                  </a:schemeClr>
                </a:solidFill>
              </a:rPr>
              <a:t>.</a:t>
            </a:r>
            <a:endParaRPr lang="en-US" sz="4400" i="0" dirty="0">
              <a:solidFill>
                <a:schemeClr val="bg2">
                  <a:lumMod val="25000"/>
                </a:schemeClr>
              </a:solidFill>
            </a:endParaRPr>
          </a:p>
        </p:txBody>
      </p:sp>
    </p:spTree>
    <p:extLst>
      <p:ext uri="{BB962C8B-B14F-4D97-AF65-F5344CB8AC3E}">
        <p14:creationId xmlns:p14="http://schemas.microsoft.com/office/powerpoint/2010/main" val="3258645985"/>
      </p:ext>
    </p:extLst>
  </p:cSld>
  <p:clrMapOvr>
    <a:masterClrMapping/>
  </p:clrMapOvr>
  <p:transition advTm="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wheel(4)">
                                      <p:cBhvr>
                                        <p:cTn id="7" dur="2000"/>
                                        <p:tgtEl>
                                          <p:spTgt spid="33796"/>
                                        </p:tgtEl>
                                      </p:cBhvr>
                                    </p:animEffect>
                                  </p:childTnLst>
                                </p:cTn>
                              </p:par>
                            </p:childTnLst>
                          </p:cTn>
                        </p:par>
                        <p:par>
                          <p:cTn id="8" fill="hold" nodeType="afterGroup">
                            <p:stCondLst>
                              <p:cond delay="2000"/>
                            </p:stCondLst>
                            <p:childTnLst>
                              <p:par>
                                <p:cTn id="9" presetID="49" presetClass="entr" presetSubtype="0" decel="100000" fill="hold" nodeType="afterEffect">
                                  <p:stCondLst>
                                    <p:cond delay="0"/>
                                  </p:stCondLst>
                                  <p:childTnLst>
                                    <p:set>
                                      <p:cBhvr>
                                        <p:cTn id="10" dur="1" fill="hold">
                                          <p:stCondLst>
                                            <p:cond delay="0"/>
                                          </p:stCondLst>
                                        </p:cTn>
                                        <p:tgtEl>
                                          <p:spTgt spid="33797"/>
                                        </p:tgtEl>
                                        <p:attrNameLst>
                                          <p:attrName>style.visibility</p:attrName>
                                        </p:attrNameLst>
                                      </p:cBhvr>
                                      <p:to>
                                        <p:strVal val="visible"/>
                                      </p:to>
                                    </p:set>
                                    <p:anim calcmode="lin" valueType="num">
                                      <p:cBhvr>
                                        <p:cTn id="11" dur="500" fill="hold"/>
                                        <p:tgtEl>
                                          <p:spTgt spid="33797"/>
                                        </p:tgtEl>
                                        <p:attrNameLst>
                                          <p:attrName>ppt_w</p:attrName>
                                        </p:attrNameLst>
                                      </p:cBhvr>
                                      <p:tavLst>
                                        <p:tav tm="0">
                                          <p:val>
                                            <p:fltVal val="0"/>
                                          </p:val>
                                        </p:tav>
                                        <p:tav tm="100000">
                                          <p:val>
                                            <p:strVal val="#ppt_w"/>
                                          </p:val>
                                        </p:tav>
                                      </p:tavLst>
                                    </p:anim>
                                    <p:anim calcmode="lin" valueType="num">
                                      <p:cBhvr>
                                        <p:cTn id="12" dur="500" fill="hold"/>
                                        <p:tgtEl>
                                          <p:spTgt spid="33797"/>
                                        </p:tgtEl>
                                        <p:attrNameLst>
                                          <p:attrName>ppt_h</p:attrName>
                                        </p:attrNameLst>
                                      </p:cBhvr>
                                      <p:tavLst>
                                        <p:tav tm="0">
                                          <p:val>
                                            <p:fltVal val="0"/>
                                          </p:val>
                                        </p:tav>
                                        <p:tav tm="100000">
                                          <p:val>
                                            <p:strVal val="#ppt_h"/>
                                          </p:val>
                                        </p:tav>
                                      </p:tavLst>
                                    </p:anim>
                                    <p:anim calcmode="lin" valueType="num">
                                      <p:cBhvr>
                                        <p:cTn id="13" dur="500" fill="hold"/>
                                        <p:tgtEl>
                                          <p:spTgt spid="33797"/>
                                        </p:tgtEl>
                                        <p:attrNameLst>
                                          <p:attrName>style.rotation</p:attrName>
                                        </p:attrNameLst>
                                      </p:cBhvr>
                                      <p:tavLst>
                                        <p:tav tm="0">
                                          <p:val>
                                            <p:fltVal val="360"/>
                                          </p:val>
                                        </p:tav>
                                        <p:tav tm="100000">
                                          <p:val>
                                            <p:fltVal val="0"/>
                                          </p:val>
                                        </p:tav>
                                      </p:tavLst>
                                    </p:anim>
                                    <p:animEffect transition="in" filter="fade">
                                      <p:cBhvr>
                                        <p:cTn id="14" dur="500"/>
                                        <p:tgtEl>
                                          <p:spTgt spid="33797"/>
                                        </p:tgtEl>
                                      </p:cBhvr>
                                    </p:animEffect>
                                  </p:childTnLst>
                                </p:cTn>
                              </p:par>
                            </p:childTnLst>
                          </p:cTn>
                        </p:par>
                        <p:par>
                          <p:cTn id="15" fill="hold" nodeType="afterGroup">
                            <p:stCondLst>
                              <p:cond delay="2500"/>
                            </p:stCondLst>
                            <p:childTnLst>
                              <p:par>
                                <p:cTn id="16" presetID="9" presetClass="entr" presetSubtype="0" fill="hold" nodeType="afterEffect">
                                  <p:stCondLst>
                                    <p:cond delay="0"/>
                                  </p:stCondLst>
                                  <p:childTnLst>
                                    <p:set>
                                      <p:cBhvr>
                                        <p:cTn id="17" dur="1" fill="hold">
                                          <p:stCondLst>
                                            <p:cond delay="0"/>
                                          </p:stCondLst>
                                        </p:cTn>
                                        <p:tgtEl>
                                          <p:spTgt spid="33798">
                                            <p:txEl>
                                              <p:pRg st="0" end="0"/>
                                            </p:txEl>
                                          </p:spTgt>
                                        </p:tgtEl>
                                        <p:attrNameLst>
                                          <p:attrName>style.visibility</p:attrName>
                                        </p:attrNameLst>
                                      </p:cBhvr>
                                      <p:to>
                                        <p:strVal val="visible"/>
                                      </p:to>
                                    </p:set>
                                    <p:animEffect transition="in" filter="dissolve">
                                      <p:cBhvr>
                                        <p:cTn id="18" dur="1000"/>
                                        <p:tgtEl>
                                          <p:spTgt spid="337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Spivey_en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3284538"/>
            <a:ext cx="4310063"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stunbonusparticl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404813"/>
            <a:ext cx="838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9"/>
          <p:cNvSpPr txBox="1">
            <a:spLocks noChangeArrowheads="1"/>
          </p:cNvSpPr>
          <p:nvPr/>
        </p:nvSpPr>
        <p:spPr bwMode="auto">
          <a:xfrm>
            <a:off x="971550" y="692150"/>
            <a:ext cx="6048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Times New Roman" pitchFamily="18" charset="0"/>
                <a:cs typeface="Arial" pitchFamily="34" charset="0"/>
              </a:defRPr>
            </a:lvl1pPr>
            <a:lvl2pPr marL="742950" indent="-285750" eaLnBrk="0" hangingPunct="0">
              <a:defRPr i="1">
                <a:solidFill>
                  <a:schemeClr val="tx1"/>
                </a:solidFill>
                <a:latin typeface="Times New Roman" pitchFamily="18" charset="0"/>
                <a:cs typeface="Arial" pitchFamily="34" charset="0"/>
              </a:defRPr>
            </a:lvl2pPr>
            <a:lvl3pPr marL="1143000" indent="-228600" eaLnBrk="0" hangingPunct="0">
              <a:defRPr i="1">
                <a:solidFill>
                  <a:schemeClr val="tx1"/>
                </a:solidFill>
                <a:latin typeface="Times New Roman" pitchFamily="18" charset="0"/>
                <a:cs typeface="Arial" pitchFamily="34" charset="0"/>
              </a:defRPr>
            </a:lvl3pPr>
            <a:lvl4pPr marL="1600200" indent="-228600" eaLnBrk="0" hangingPunct="0">
              <a:defRPr i="1">
                <a:solidFill>
                  <a:schemeClr val="tx1"/>
                </a:solidFill>
                <a:latin typeface="Times New Roman" pitchFamily="18" charset="0"/>
                <a:cs typeface="Arial" pitchFamily="34" charset="0"/>
              </a:defRPr>
            </a:lvl4pPr>
            <a:lvl5pPr marL="2057400" indent="-228600" eaLnBrk="0" hangingPunct="0">
              <a:defRPr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i="1">
                <a:solidFill>
                  <a:schemeClr val="tx1"/>
                </a:solidFill>
                <a:latin typeface="Times New Roman" pitchFamily="18" charset="0"/>
                <a:cs typeface="Arial" pitchFamily="34" charset="0"/>
              </a:defRPr>
            </a:lvl9pPr>
          </a:lstStyle>
          <a:p>
            <a:pPr eaLnBrk="1" hangingPunct="1">
              <a:spcBef>
                <a:spcPct val="50000"/>
              </a:spcBef>
            </a:pPr>
            <a:endParaRPr lang="ar-SA" i="0"/>
          </a:p>
        </p:txBody>
      </p:sp>
      <p:sp>
        <p:nvSpPr>
          <p:cNvPr id="19466" name="Text Box 10"/>
          <p:cNvSpPr txBox="1">
            <a:spLocks noChangeArrowheads="1"/>
          </p:cNvSpPr>
          <p:nvPr/>
        </p:nvSpPr>
        <p:spPr bwMode="auto">
          <a:xfrm>
            <a:off x="1763713" y="549275"/>
            <a:ext cx="5472112"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Times New Roman" pitchFamily="18" charset="0"/>
                <a:cs typeface="Arial" pitchFamily="34" charset="0"/>
              </a:defRPr>
            </a:lvl1pPr>
            <a:lvl2pPr marL="742950" indent="-285750" eaLnBrk="0" hangingPunct="0">
              <a:defRPr i="1">
                <a:solidFill>
                  <a:schemeClr val="tx1"/>
                </a:solidFill>
                <a:latin typeface="Times New Roman" pitchFamily="18" charset="0"/>
                <a:cs typeface="Arial" pitchFamily="34" charset="0"/>
              </a:defRPr>
            </a:lvl2pPr>
            <a:lvl3pPr marL="1143000" indent="-228600" eaLnBrk="0" hangingPunct="0">
              <a:defRPr i="1">
                <a:solidFill>
                  <a:schemeClr val="tx1"/>
                </a:solidFill>
                <a:latin typeface="Times New Roman" pitchFamily="18" charset="0"/>
                <a:cs typeface="Arial" pitchFamily="34" charset="0"/>
              </a:defRPr>
            </a:lvl3pPr>
            <a:lvl4pPr marL="1600200" indent="-228600" eaLnBrk="0" hangingPunct="0">
              <a:defRPr i="1">
                <a:solidFill>
                  <a:schemeClr val="tx1"/>
                </a:solidFill>
                <a:latin typeface="Times New Roman" pitchFamily="18" charset="0"/>
                <a:cs typeface="Arial" pitchFamily="34" charset="0"/>
              </a:defRPr>
            </a:lvl4pPr>
            <a:lvl5pPr marL="2057400" indent="-228600" eaLnBrk="0" hangingPunct="0">
              <a:defRPr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i="1">
                <a:solidFill>
                  <a:schemeClr val="tx1"/>
                </a:solidFill>
                <a:latin typeface="Times New Roman" pitchFamily="18" charset="0"/>
                <a:cs typeface="Arial" pitchFamily="34" charset="0"/>
              </a:defRPr>
            </a:lvl9pPr>
          </a:lstStyle>
          <a:p>
            <a:pPr eaLnBrk="1" hangingPunct="1">
              <a:spcBef>
                <a:spcPct val="50000"/>
              </a:spcBef>
            </a:pPr>
            <a:r>
              <a:rPr lang="ar-SA" sz="4400" i="0">
                <a:solidFill>
                  <a:srgbClr val="996633"/>
                </a:solidFill>
              </a:rPr>
              <a:t>نستطيع الحصول على انواع متعددة من المعلومات وتشمل الصور والافلام والاغاني...</a:t>
            </a:r>
            <a:endParaRPr lang="en-US" sz="4400" i="0">
              <a:solidFill>
                <a:srgbClr val="996633"/>
              </a:solidFill>
            </a:endParaRPr>
          </a:p>
        </p:txBody>
      </p:sp>
    </p:spTree>
    <p:extLst>
      <p:ext uri="{BB962C8B-B14F-4D97-AF65-F5344CB8AC3E}">
        <p14:creationId xmlns:p14="http://schemas.microsoft.com/office/powerpoint/2010/main" val="3516650710"/>
      </p:ext>
    </p:extLst>
  </p:cSld>
  <p:clrMapOvr>
    <a:masterClrMapping/>
  </p:clrMapOvr>
  <p:transition advTm="1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checkerboard(across)">
                                      <p:cBhvr>
                                        <p:cTn id="7" dur="500"/>
                                        <p:tgtEl>
                                          <p:spTgt spid="19460"/>
                                        </p:tgtEl>
                                      </p:cBhvr>
                                    </p:animEffect>
                                  </p:childTnLst>
                                </p:cTn>
                              </p:par>
                            </p:childTnLst>
                          </p:cTn>
                        </p:par>
                        <p:par>
                          <p:cTn id="8" fill="hold" nodeType="afterGroup">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19462"/>
                                        </p:tgtEl>
                                        <p:attrNameLst>
                                          <p:attrName>style.visibility</p:attrName>
                                        </p:attrNameLst>
                                      </p:cBhvr>
                                      <p:to>
                                        <p:strVal val="visible"/>
                                      </p:to>
                                    </p:set>
                                    <p:anim calcmode="lin" valueType="num">
                                      <p:cBhvr>
                                        <p:cTn id="11" dur="500" fill="hold"/>
                                        <p:tgtEl>
                                          <p:spTgt spid="19462"/>
                                        </p:tgtEl>
                                        <p:attrNameLst>
                                          <p:attrName>ppt_w</p:attrName>
                                        </p:attrNameLst>
                                      </p:cBhvr>
                                      <p:tavLst>
                                        <p:tav tm="0">
                                          <p:val>
                                            <p:fltVal val="0"/>
                                          </p:val>
                                        </p:tav>
                                        <p:tav tm="100000">
                                          <p:val>
                                            <p:strVal val="#ppt_w"/>
                                          </p:val>
                                        </p:tav>
                                      </p:tavLst>
                                    </p:anim>
                                    <p:anim calcmode="lin" valueType="num">
                                      <p:cBhvr>
                                        <p:cTn id="12" dur="500" fill="hold"/>
                                        <p:tgtEl>
                                          <p:spTgt spid="19462"/>
                                        </p:tgtEl>
                                        <p:attrNameLst>
                                          <p:attrName>ppt_h</p:attrName>
                                        </p:attrNameLst>
                                      </p:cBhvr>
                                      <p:tavLst>
                                        <p:tav tm="0">
                                          <p:val>
                                            <p:fltVal val="0"/>
                                          </p:val>
                                        </p:tav>
                                        <p:tav tm="100000">
                                          <p:val>
                                            <p:strVal val="#ppt_h"/>
                                          </p:val>
                                        </p:tav>
                                      </p:tavLst>
                                    </p:anim>
                                    <p:anim calcmode="lin" valueType="num">
                                      <p:cBhvr>
                                        <p:cTn id="13" dur="500" fill="hold"/>
                                        <p:tgtEl>
                                          <p:spTgt spid="19462"/>
                                        </p:tgtEl>
                                        <p:attrNameLst>
                                          <p:attrName>style.rotation</p:attrName>
                                        </p:attrNameLst>
                                      </p:cBhvr>
                                      <p:tavLst>
                                        <p:tav tm="0">
                                          <p:val>
                                            <p:fltVal val="360"/>
                                          </p:val>
                                        </p:tav>
                                        <p:tav tm="100000">
                                          <p:val>
                                            <p:fltVal val="0"/>
                                          </p:val>
                                        </p:tav>
                                      </p:tavLst>
                                    </p:anim>
                                    <p:animEffect transition="in" filter="fade">
                                      <p:cBhvr>
                                        <p:cTn id="14" dur="500"/>
                                        <p:tgtEl>
                                          <p:spTgt spid="19462"/>
                                        </p:tgtEl>
                                      </p:cBhvr>
                                    </p:animEffect>
                                  </p:childTnLst>
                                </p:cTn>
                              </p:par>
                            </p:childTnLst>
                          </p:cTn>
                        </p:par>
                        <p:par>
                          <p:cTn id="15" fill="hold" nodeType="afterGroup">
                            <p:stCondLst>
                              <p:cond delay="1000"/>
                            </p:stCondLst>
                            <p:childTnLst>
                              <p:par>
                                <p:cTn id="16" presetID="13" presetClass="entr" presetSubtype="16" fill="hold" nodeType="afterEffect">
                                  <p:stCondLst>
                                    <p:cond delay="0"/>
                                  </p:stCondLst>
                                  <p:childTnLst>
                                    <p:set>
                                      <p:cBhvr>
                                        <p:cTn id="17" dur="1" fill="hold">
                                          <p:stCondLst>
                                            <p:cond delay="0"/>
                                          </p:stCondLst>
                                        </p:cTn>
                                        <p:tgtEl>
                                          <p:spTgt spid="19466">
                                            <p:txEl>
                                              <p:pRg st="0" end="0"/>
                                            </p:txEl>
                                          </p:spTgt>
                                        </p:tgtEl>
                                        <p:attrNameLst>
                                          <p:attrName>style.visibility</p:attrName>
                                        </p:attrNameLst>
                                      </p:cBhvr>
                                      <p:to>
                                        <p:strVal val="visible"/>
                                      </p:to>
                                    </p:set>
                                    <p:animEffect transition="in" filter="plus(in)">
                                      <p:cBhvr>
                                        <p:cTn id="18" dur="3000"/>
                                        <p:tgtEl>
                                          <p:spTgt spid="194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210</TotalTime>
  <Words>666</Words>
  <Application>Microsoft Office PowerPoint</Application>
  <PresentationFormat>On-screen Show (4:3)</PresentationFormat>
  <Paragraphs>93</Paragraphs>
  <Slides>30</Slides>
  <Notes>5</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الادمان في استعمال الانترنت</vt:lpstr>
      <vt:lpstr>PowerPoint Presentation</vt:lpstr>
      <vt:lpstr>إذا روى لك صديقك، أو عرفت بطريقة أخرى، حادثة مماثلة حدثت معه وطلب منك إبقاء ذلك سرًا، كيف كنت ستتصرف؟</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אסראא</dc:creator>
  <cp:lastModifiedBy>אסראא</cp:lastModifiedBy>
  <cp:revision>15</cp:revision>
  <dcterms:created xsi:type="dcterms:W3CDTF">2013-01-19T16:27:35Z</dcterms:created>
  <dcterms:modified xsi:type="dcterms:W3CDTF">2013-01-19T22:56:08Z</dcterms:modified>
</cp:coreProperties>
</file>