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 anchor="t" anchorCtr="0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722376" y="1133856"/>
            <a:ext cx="77724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47C9B81F-C347-4BEF-BFDF-29C42F48304A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90563" y="491696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0" y="795996"/>
            <a:ext cx="7589520" cy="3112843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0" y="3948552"/>
            <a:ext cx="7589520" cy="1509712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762000" y="5958840"/>
            <a:ext cx="2133600" cy="36576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8840"/>
            <a:ext cx="28956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0" y="5958840"/>
            <a:ext cx="2133600" cy="36576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0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0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740812" y="794822"/>
            <a:ext cx="3960051" cy="5294376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3"/>
            <a:ext cx="3200400" cy="1143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7" y="821202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0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2900" y="228600"/>
            <a:ext cx="8458200" cy="64008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47C9B81F-C347-4BEF-BFDF-29C42F48304A}" type="datetimeFigureOut">
              <a:rPr lang="en-US" smtClean="0"/>
              <a:pPr/>
              <a:t>12/3/2012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14404"/>
            <a:ext cx="2895600" cy="36576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53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4320" algn="l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952" indent="-228600" algn="l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272" indent="-228600" algn="l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448" indent="-228600" algn="l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480" indent="-228600" algn="l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260648"/>
          <a:ext cx="8964488" cy="619269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20561"/>
                <a:gridCol w="1151017"/>
                <a:gridCol w="1090105"/>
                <a:gridCol w="1120561"/>
                <a:gridCol w="1120561"/>
                <a:gridCol w="1120561"/>
                <a:gridCol w="1120561"/>
                <a:gridCol w="1120561"/>
              </a:tblGrid>
              <a:tr h="1238538">
                <a:tc>
                  <a:txBody>
                    <a:bodyPr/>
                    <a:lstStyle/>
                    <a:p>
                      <a:pPr algn="l"/>
                      <a:r>
                        <a:rPr lang="ar-AE" dirty="0" smtClean="0"/>
                        <a:t>مميزات</a:t>
                      </a:r>
                    </a:p>
                    <a:p>
                      <a:pPr algn="ctr"/>
                      <a:endParaRPr lang="ar-AE" dirty="0" smtClean="0"/>
                    </a:p>
                    <a:p>
                      <a:pPr algn="ctr"/>
                      <a:endParaRPr lang="ar-AE" dirty="0" smtClean="0"/>
                    </a:p>
                    <a:p>
                      <a:pPr lvl="0" algn="r"/>
                      <a:r>
                        <a:rPr lang="ar-AE" dirty="0" smtClean="0"/>
                        <a:t>اسم</a:t>
                      </a:r>
                      <a:r>
                        <a:rPr lang="ar-AE" baseline="0" dirty="0" smtClean="0"/>
                        <a:t> الكوكب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AE" dirty="0" smtClean="0"/>
                        <a:t>النوع (ارضي, عملاق</a:t>
                      </a:r>
                      <a:r>
                        <a:rPr lang="ar-AE" baseline="0" dirty="0" smtClean="0"/>
                        <a:t> غازي,قزمي)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AE" dirty="0" smtClean="0"/>
                        <a:t>معدل البعد عن الشمس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AE" dirty="0" smtClean="0"/>
                        <a:t>معدل درجة الحرارة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AE" dirty="0" smtClean="0"/>
                        <a:t>يوجد\</a:t>
                      </a:r>
                      <a:r>
                        <a:rPr lang="ar-AE" baseline="0" dirty="0" smtClean="0"/>
                        <a:t> لا يوجد</a:t>
                      </a:r>
                    </a:p>
                    <a:p>
                      <a:pPr algn="r"/>
                      <a:r>
                        <a:rPr lang="ar-AE" baseline="0" dirty="0" smtClean="0"/>
                        <a:t>غلاف جوي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AE" dirty="0" smtClean="0"/>
                        <a:t>معدل</a:t>
                      </a:r>
                      <a:r>
                        <a:rPr lang="ar-AE" baseline="0" dirty="0" smtClean="0"/>
                        <a:t> دورانه حول نفسه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AE" dirty="0" smtClean="0"/>
                        <a:t>معدل الدوران حول الشمس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AE" dirty="0" smtClean="0"/>
                        <a:t>يوجد\</a:t>
                      </a:r>
                      <a:r>
                        <a:rPr lang="ar-AE" baseline="0" dirty="0" smtClean="0"/>
                        <a:t> لا يوجد اقمار </a:t>
                      </a:r>
                    </a:p>
                    <a:p>
                      <a:pPr algn="r"/>
                      <a:r>
                        <a:rPr lang="ar-AE" baseline="0" dirty="0" smtClean="0"/>
                        <a:t>وما هو عددها</a:t>
                      </a:r>
                      <a:endParaRPr lang="en-US" dirty="0"/>
                    </a:p>
                  </a:txBody>
                  <a:tcPr/>
                </a:tc>
              </a:tr>
              <a:tr h="1238538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زحل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عملاق غازي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1429 مليون كم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180-</a:t>
                      </a:r>
                      <a:r>
                        <a:rPr lang="ar-AE" baseline="0" dirty="0" smtClean="0"/>
                        <a:t> درجة مئوية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غلاف يحوي على الامونيا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10:40 ساعة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29.45</a:t>
                      </a:r>
                      <a:r>
                        <a:rPr lang="ar-AE" baseline="0" dirty="0" smtClean="0"/>
                        <a:t> سنة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اكثر من 30 قمر</a:t>
                      </a:r>
                      <a:endParaRPr lang="en-US" dirty="0"/>
                    </a:p>
                  </a:txBody>
                  <a:tcPr/>
                </a:tc>
              </a:tr>
              <a:tr h="1238538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اورانوس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عملاق غازي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2875 مليون كم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215-  درجة مئوية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غلاف</a:t>
                      </a:r>
                      <a:r>
                        <a:rPr lang="ar-AE" baseline="0" dirty="0" smtClean="0"/>
                        <a:t> يحتوي على الهيدروجين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17:14 ساعة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83.75 سنة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27 قمر</a:t>
                      </a:r>
                      <a:endParaRPr lang="en-US" dirty="0"/>
                    </a:p>
                  </a:txBody>
                  <a:tcPr/>
                </a:tc>
              </a:tr>
              <a:tr h="1238538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نبتون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عملاق غازي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4504 مليون كم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213- درجة مئوية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غلاف يحتوي</a:t>
                      </a:r>
                      <a:r>
                        <a:rPr lang="ar-AE" baseline="0" dirty="0" smtClean="0"/>
                        <a:t> على الهيدروجين والهيليوم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16:07 ساعة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163.72 سنة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13 قمر</a:t>
                      </a:r>
                      <a:endParaRPr lang="en-US" dirty="0"/>
                    </a:p>
                  </a:txBody>
                  <a:tcPr/>
                </a:tc>
              </a:tr>
              <a:tr h="1238538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بلوتو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قزمي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5915 مليون كم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233- </a:t>
                      </a:r>
                      <a:r>
                        <a:rPr lang="ar-AE" baseline="0" dirty="0" smtClean="0"/>
                        <a:t> درجة مئوية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لا يوجد</a:t>
                      </a:r>
                      <a:r>
                        <a:rPr lang="ar-AE" baseline="0" dirty="0" smtClean="0"/>
                        <a:t> غلاف جوي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6 ايام </a:t>
                      </a:r>
                      <a:r>
                        <a:rPr lang="ar-AE" baseline="0" dirty="0" smtClean="0"/>
                        <a:t>        و9 ساعات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248 سنة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3 اقمار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 flipV="1">
            <a:off x="7812360" y="332656"/>
            <a:ext cx="1152128" cy="11521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7812360" y="1484784"/>
            <a:ext cx="11521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484784"/>
            <a:ext cx="11521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15616" y="1484784"/>
            <a:ext cx="11521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67744" y="1484784"/>
            <a:ext cx="11521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347864" y="1484784"/>
            <a:ext cx="11521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27984" y="1484784"/>
            <a:ext cx="11521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580112" y="1484784"/>
            <a:ext cx="11521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32240" y="1484784"/>
            <a:ext cx="11521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812360" y="2708920"/>
            <a:ext cx="11521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2708920"/>
            <a:ext cx="11521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15616" y="2708920"/>
            <a:ext cx="11521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195736" y="2708920"/>
            <a:ext cx="11521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275856" y="2708920"/>
            <a:ext cx="11521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427984" y="2708920"/>
            <a:ext cx="11521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580112" y="2708920"/>
            <a:ext cx="11521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732240" y="2708920"/>
            <a:ext cx="11521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0" y="3933056"/>
            <a:ext cx="11521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115616" y="3933056"/>
            <a:ext cx="11521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195736" y="3933056"/>
            <a:ext cx="11521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275856" y="3933056"/>
            <a:ext cx="11521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427984" y="3933056"/>
            <a:ext cx="11521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580112" y="3933056"/>
            <a:ext cx="11521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732240" y="3933056"/>
            <a:ext cx="11521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812360" y="3933056"/>
            <a:ext cx="11521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5157192"/>
            <a:ext cx="11521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608" y="5157192"/>
            <a:ext cx="11521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123728" y="5157192"/>
            <a:ext cx="11521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275856" y="5157192"/>
            <a:ext cx="11521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427984" y="5157192"/>
            <a:ext cx="11521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580112" y="5157192"/>
            <a:ext cx="11521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660232" y="5157192"/>
            <a:ext cx="11521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812360" y="5157192"/>
            <a:ext cx="11521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8" presetClass="exit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9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8" presetClass="exit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9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8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8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87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8" presetClass="exit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5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5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2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2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Carnival</Template>
  <TotalTime>35</TotalTime>
  <Words>119</Words>
  <Application>Microsoft Office PowerPoint</Application>
  <PresentationFormat>On-screen Show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Carnival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mohammed anbusi</dc:creator>
  <cp:lastModifiedBy>mohammed anbusi</cp:lastModifiedBy>
  <cp:revision>4</cp:revision>
  <dcterms:created xsi:type="dcterms:W3CDTF">2012-12-03T19:14:00Z</dcterms:created>
  <dcterms:modified xsi:type="dcterms:W3CDTF">2012-12-03T19:49:34Z</dcterms:modified>
</cp:coreProperties>
</file>