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802C-BDB1-4D00-BD72-A7A2ECBA7160}" type="datetimeFigureOut">
              <a:rPr lang="he-IL" smtClean="0"/>
              <a:pPr/>
              <a:t>כ"ב/כסלו/תשע"ג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344A-423F-4A4B-A0D9-1C40B171CF8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  <p:sndAc>
      <p:stSnd>
        <p:snd r:embed="rId13" name="suction.wav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IuOZlZKu-1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 descr="اااااااااااا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AutoShape 2" descr="بسـم الله الرحمـن الرحيـــم أحبتي الكرام اليوم سنسافر نحن وإياكم"/>
          <p:cNvSpPr>
            <a:spLocks noChangeAspect="1" noChangeArrowheads="1"/>
          </p:cNvSpPr>
          <p:nvPr/>
        </p:nvSpPr>
        <p:spPr bwMode="auto">
          <a:xfrm>
            <a:off x="1417638" y="-22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20811120">
            <a:off x="269900" y="1550693"/>
            <a:ext cx="7984081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حبتي الكرام اليوم سنسافر نحن وإياكم إلى القمر ونبتعد قليلاً عن سطح الكرة الأرضية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وزحمتها وضجيجها .....</a:t>
            </a:r>
            <a:r>
              <a:rPr kumimoji="0" lang="ar-SA" sz="1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kumimoji="0" lang="ar-SA" sz="1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فتعالوا معي لنتعرف على هذا الكوكب الجميل ..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والآن أربطوا الأحزمة حتى نقلع عن الأرض ولا تنسوا دعاء السفر 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  </a:t>
            </a:r>
            <a:r>
              <a:rPr kumimoji="0" lang="ar-SA" sz="3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ar-S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 descr="بسـم الله الرحمـن الرحيـــم أحبتي الكرام اليوم سنسافر نحن وإياكم"/>
          <p:cNvSpPr>
            <a:spLocks noChangeAspect="1" noChangeArrowheads="1"/>
          </p:cNvSpPr>
          <p:nvPr/>
        </p:nvSpPr>
        <p:spPr bwMode="auto">
          <a:xfrm>
            <a:off x="1417638" y="-222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,,,,,,,,,,jjh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38400" y="1752600"/>
            <a:ext cx="365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القمر ليس مصدر ضوء , اي لايشع ضوءا اذا كيف نرى القمر مضيء؟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365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8" decel="50000" autoRev="1" fill="hold">
                                          <p:stCondLst>
                                            <p:cond delay="136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8" fill="hold">
                                          <p:stCondLst>
                                            <p:cond delay="2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ططططط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ةةةةةةةة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ىىىىىىىىىىىىى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9296400" cy="6858000"/>
          </a:xfrm>
        </p:spPr>
      </p:pic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iiiiiiii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214908" cy="6858000"/>
          </a:xfrm>
        </p:spPr>
      </p:pic>
      <p:sp>
        <p:nvSpPr>
          <p:cNvPr id="5" name="Rectangle 4"/>
          <p:cNvSpPr/>
          <p:nvPr/>
        </p:nvSpPr>
        <p:spPr>
          <a:xfrm rot="20840628">
            <a:off x="914400" y="3028892"/>
            <a:ext cx="75438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http://www.youtube.com/watch?v=IuOZlZKu-1E</a:t>
            </a:r>
            <a:endParaRPr lang="he-IL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 descr="ةةةةةةةةهه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 rot="20023209">
            <a:off x="-212694" y="1773952"/>
            <a:ext cx="5691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>
                <a:solidFill>
                  <a:srgbClr val="0070C0"/>
                </a:solidFill>
              </a:rPr>
              <a:t>والأن نرجع إلى الأرض حيث خلقنا منها </a:t>
            </a:r>
            <a:endParaRPr lang="he-IL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,,,,,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0063" cy="6858000"/>
          </a:xfrm>
        </p:spPr>
      </p:pic>
      <p:sp>
        <p:nvSpPr>
          <p:cNvPr id="7" name="TextBox 6"/>
          <p:cNvSpPr txBox="1"/>
          <p:nvPr/>
        </p:nvSpPr>
        <p:spPr>
          <a:xfrm rot="21032923">
            <a:off x="3700452" y="790784"/>
            <a:ext cx="3508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dirty="0" smtClean="0"/>
              <a:t>هيا يا أبطال ماذا تعرفون </a:t>
            </a:r>
          </a:p>
          <a:p>
            <a:r>
              <a:rPr lang="ar-SA" sz="7200" dirty="0" smtClean="0"/>
              <a:t>عن القمر؟</a:t>
            </a:r>
            <a:endParaRPr lang="en-US" sz="7200" dirty="0"/>
          </a:p>
        </p:txBody>
      </p:sp>
    </p:spTree>
  </p:cSld>
  <p:clrMapOvr>
    <a:masterClrMapping/>
  </p:clrMapOvr>
  <p:transition spd="slow" advClick="0" advTm="0">
    <p:plus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 rot="20017124">
            <a:off x="412499" y="2250897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dirty="0" smtClean="0">
                <a:solidFill>
                  <a:schemeClr val="bg1"/>
                </a:solidFill>
              </a:rPr>
              <a:t>ماذا نعني ” القمر جسم تابع ”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lus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57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win7473</dc:creator>
  <cp:lastModifiedBy>win7209</cp:lastModifiedBy>
  <cp:revision>10</cp:revision>
  <dcterms:created xsi:type="dcterms:W3CDTF">2012-12-02T10:57:49Z</dcterms:created>
  <dcterms:modified xsi:type="dcterms:W3CDTF">2012-12-06T10:20:09Z</dcterms:modified>
</cp:coreProperties>
</file>