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B12-22A3-4F5F-9F7A-B4A2AD462619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3865-180A-48C9-8DD5-5D77712D8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B12-22A3-4F5F-9F7A-B4A2AD462619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3865-180A-48C9-8DD5-5D77712D8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B12-22A3-4F5F-9F7A-B4A2AD462619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3865-180A-48C9-8DD5-5D77712D8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B12-22A3-4F5F-9F7A-B4A2AD462619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3865-180A-48C9-8DD5-5D77712D8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B12-22A3-4F5F-9F7A-B4A2AD462619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3865-180A-48C9-8DD5-5D77712D8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B12-22A3-4F5F-9F7A-B4A2AD462619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3865-180A-48C9-8DD5-5D77712D8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B12-22A3-4F5F-9F7A-B4A2AD462619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3865-180A-48C9-8DD5-5D77712D8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B12-22A3-4F5F-9F7A-B4A2AD462619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3865-180A-48C9-8DD5-5D77712D8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B12-22A3-4F5F-9F7A-B4A2AD462619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3865-180A-48C9-8DD5-5D77712D8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B12-22A3-4F5F-9F7A-B4A2AD462619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3865-180A-48C9-8DD5-5D77712D8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B12-22A3-4F5F-9F7A-B4A2AD462619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3865-180A-48C9-8DD5-5D77712D8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E0B12-22A3-4F5F-9F7A-B4A2AD462619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3865-180A-48C9-8DD5-5D77712D86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334nZp7NBiM/TaLvmy6u6nI/AAAAAAAAAAM/O9cg0OGYbuY/s1600/5k3jaadphr6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20492524">
            <a:off x="626593" y="1791070"/>
            <a:ext cx="79277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000" b="1" dirty="0">
                <a:solidFill>
                  <a:schemeClr val="bg1"/>
                </a:solidFill>
              </a:rPr>
              <a:t>فكر يا بطل ما هو موضوع </a:t>
            </a:r>
            <a:r>
              <a:rPr lang="ar-SA" sz="6000" b="1" dirty="0" smtClean="0">
                <a:solidFill>
                  <a:schemeClr val="bg1"/>
                </a:solidFill>
              </a:rPr>
              <a:t>الدرس ؟؟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kkkkkkkkkkkkkkkk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65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,,,,,,,,,,,,,,,,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kkkkkkkkk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hhhhhhhhhhh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3581400" y="4038600"/>
            <a:ext cx="2477261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ar-SA" sz="2800" dirty="0" smtClean="0"/>
              <a:t>هل عرفتم الاجابة ؟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llllllllllll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qsm</dc:creator>
  <cp:lastModifiedBy>qsm</cp:lastModifiedBy>
  <cp:revision>2</cp:revision>
  <dcterms:created xsi:type="dcterms:W3CDTF">2012-11-17T11:38:44Z</dcterms:created>
  <dcterms:modified xsi:type="dcterms:W3CDTF">2012-11-17T11:51:39Z</dcterms:modified>
</cp:coreProperties>
</file>