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6"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6C5DBA2-8493-4337-B675-AE32F1523B67}" type="datetimeFigureOut">
              <a:rPr lang="en-US" smtClean="0"/>
              <a:t>6/5/2012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E254D04-94BC-4B88-A6C7-8677324E966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5DBA2-8493-4337-B675-AE32F1523B67}" type="datetimeFigureOut">
              <a:rPr lang="en-US" smtClean="0"/>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54D04-94BC-4B88-A6C7-8677324E96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5DBA2-8493-4337-B675-AE32F1523B67}" type="datetimeFigureOut">
              <a:rPr lang="en-US" smtClean="0"/>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54D04-94BC-4B88-A6C7-8677324E96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6C5DBA2-8493-4337-B675-AE32F1523B67}" type="datetimeFigureOut">
              <a:rPr lang="en-US" smtClean="0"/>
              <a:t>6/5/2012</a:t>
            </a:fld>
            <a:endParaRPr lang="en-US"/>
          </a:p>
        </p:txBody>
      </p:sp>
      <p:sp>
        <p:nvSpPr>
          <p:cNvPr id="9" name="Slide Number Placeholder 8"/>
          <p:cNvSpPr>
            <a:spLocks noGrp="1"/>
          </p:cNvSpPr>
          <p:nvPr>
            <p:ph type="sldNum" sz="quarter" idx="15"/>
          </p:nvPr>
        </p:nvSpPr>
        <p:spPr/>
        <p:txBody>
          <a:bodyPr rtlCol="0"/>
          <a:lstStyle/>
          <a:p>
            <a:fld id="{7E254D04-94BC-4B88-A6C7-8677324E966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6C5DBA2-8493-4337-B675-AE32F1523B67}" type="datetimeFigureOut">
              <a:rPr lang="en-US" smtClean="0"/>
              <a:t>6/5/2012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E254D04-94BC-4B88-A6C7-8677324E966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C5DBA2-8493-4337-B675-AE32F1523B67}" type="datetimeFigureOut">
              <a:rPr lang="en-US" smtClean="0"/>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54D04-94BC-4B88-A6C7-8677324E966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6C5DBA2-8493-4337-B675-AE32F1523B67}" type="datetimeFigureOut">
              <a:rPr lang="en-US" smtClean="0"/>
              <a:t>6/5/2012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54D04-94BC-4B88-A6C7-8677324E966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6C5DBA2-8493-4337-B675-AE32F1523B67}" type="datetimeFigureOut">
              <a:rPr lang="en-US" smtClean="0"/>
              <a:t>6/5/2012</a:t>
            </a:fld>
            <a:endParaRPr lang="en-US"/>
          </a:p>
        </p:txBody>
      </p:sp>
      <p:sp>
        <p:nvSpPr>
          <p:cNvPr id="7" name="Slide Number Placeholder 6"/>
          <p:cNvSpPr>
            <a:spLocks noGrp="1"/>
          </p:cNvSpPr>
          <p:nvPr>
            <p:ph type="sldNum" sz="quarter" idx="11"/>
          </p:nvPr>
        </p:nvSpPr>
        <p:spPr/>
        <p:txBody>
          <a:bodyPr rtlCol="0"/>
          <a:lstStyle/>
          <a:p>
            <a:fld id="{7E254D04-94BC-4B88-A6C7-8677324E966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5DBA2-8493-4337-B675-AE32F1523B67}" type="datetimeFigureOut">
              <a:rPr lang="en-US" smtClean="0"/>
              <a:t>6/5/2012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54D04-94BC-4B88-A6C7-8677324E96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6C5DBA2-8493-4337-B675-AE32F1523B67}" type="datetimeFigureOut">
              <a:rPr lang="en-US" smtClean="0"/>
              <a:t>6/5/2012</a:t>
            </a:fld>
            <a:endParaRPr lang="en-US"/>
          </a:p>
        </p:txBody>
      </p:sp>
      <p:sp>
        <p:nvSpPr>
          <p:cNvPr id="22" name="Slide Number Placeholder 21"/>
          <p:cNvSpPr>
            <a:spLocks noGrp="1"/>
          </p:cNvSpPr>
          <p:nvPr>
            <p:ph type="sldNum" sz="quarter" idx="15"/>
          </p:nvPr>
        </p:nvSpPr>
        <p:spPr/>
        <p:txBody>
          <a:bodyPr rtlCol="0"/>
          <a:lstStyle/>
          <a:p>
            <a:fld id="{7E254D04-94BC-4B88-A6C7-8677324E966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6C5DBA2-8493-4337-B675-AE32F1523B67}" type="datetimeFigureOut">
              <a:rPr lang="en-US" smtClean="0"/>
              <a:t>6/5/2012</a:t>
            </a:fld>
            <a:endParaRPr lang="en-US"/>
          </a:p>
        </p:txBody>
      </p:sp>
      <p:sp>
        <p:nvSpPr>
          <p:cNvPr id="18" name="Slide Number Placeholder 17"/>
          <p:cNvSpPr>
            <a:spLocks noGrp="1"/>
          </p:cNvSpPr>
          <p:nvPr>
            <p:ph type="sldNum" sz="quarter" idx="11"/>
          </p:nvPr>
        </p:nvSpPr>
        <p:spPr/>
        <p:txBody>
          <a:bodyPr rtlCol="0"/>
          <a:lstStyle/>
          <a:p>
            <a:fld id="{7E254D04-94BC-4B88-A6C7-8677324E966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6C5DBA2-8493-4337-B675-AE32F1523B67}" type="datetimeFigureOut">
              <a:rPr lang="en-US" smtClean="0"/>
              <a:t>6/5/2012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E254D04-94BC-4B88-A6C7-8677324E96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rot="20604466">
            <a:off x="1521204" y="1534299"/>
            <a:ext cx="7239000" cy="1569660"/>
          </a:xfrm>
          <a:prstGeom prst="rect">
            <a:avLst/>
          </a:prstGeom>
        </p:spPr>
        <p:txBody>
          <a:bodyPr wrap="square">
            <a:spAutoFit/>
          </a:bodyPr>
          <a:lstStyle/>
          <a:p>
            <a:r>
              <a:rPr lang="ar-SA"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المجوعة الشمسية </a:t>
            </a:r>
            <a:endParaRPr 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762000"/>
            <a:ext cx="2057400" cy="1284762"/>
          </a:xfrm>
        </p:spPr>
        <p:txBody>
          <a:bodyPr>
            <a:normAutofit/>
          </a:bodyPr>
          <a:lstStyle/>
          <a:p>
            <a:r>
              <a:rPr lang="ar-SA" sz="6000" dirty="0" smtClean="0">
                <a:solidFill>
                  <a:schemeClr val="tx1"/>
                </a:solidFill>
              </a:rPr>
              <a:t>بلوتو </a:t>
            </a:r>
            <a:endParaRPr lang="en-US" sz="6000" dirty="0">
              <a:solidFill>
                <a:schemeClr val="tx1"/>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blog.psychicsforetell.com/wp-content/uploads/2011/03/mercury-300x300.jpg"/>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9144000" cy="6858000"/>
          </a:xfrm>
          <a:prstGeom prst="rect">
            <a:avLst/>
          </a:prstGeom>
          <a:noFill/>
          <a:ln>
            <a:noFill/>
          </a:ln>
        </p:spPr>
      </p:pic>
      <p:sp>
        <p:nvSpPr>
          <p:cNvPr id="7" name="Rectangle 6"/>
          <p:cNvSpPr/>
          <p:nvPr/>
        </p:nvSpPr>
        <p:spPr>
          <a:xfrm>
            <a:off x="2286000" y="1905000"/>
            <a:ext cx="4724400" cy="2646878"/>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ar-SA" sz="1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عطارد</a:t>
            </a:r>
            <a:endParaRPr lang="en-US" sz="1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7200" dirty="0" smtClean="0"/>
              <a:t>بلوتو  </a:t>
            </a:r>
            <a:endParaRPr lang="en-US" sz="7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l_fi" descr="http://up.arabsgate.com/u/5533/3998/66041.gif"/>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9144000" cy="6858000"/>
          </a:xfrm>
          <a:prstGeom prst="rect">
            <a:avLst/>
          </a:prstGeom>
          <a:noFill/>
          <a:ln>
            <a:noFill/>
          </a:ln>
        </p:spPr>
      </p:pic>
      <p:sp>
        <p:nvSpPr>
          <p:cNvPr id="3" name="Rectangle 2"/>
          <p:cNvSpPr/>
          <p:nvPr/>
        </p:nvSpPr>
        <p:spPr>
          <a:xfrm rot="20746428">
            <a:off x="1669075" y="2283769"/>
            <a:ext cx="6075702" cy="156966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9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الكرة الارضية </a:t>
            </a:r>
            <a:endPar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3733800" cy="903762"/>
          </a:xfrm>
        </p:spPr>
        <p:txBody>
          <a:bodyPr>
            <a:noAutofit/>
          </a:bodyPr>
          <a:lstStyle/>
          <a:p>
            <a:r>
              <a:rPr lang="ar-SA" sz="4400" b="0" dirty="0" smtClean="0">
                <a:solidFill>
                  <a:schemeClr val="tx1"/>
                </a:solidFill>
              </a:rPr>
              <a:t>الكرة الارضية  </a:t>
            </a:r>
            <a:endParaRPr lang="en-US" sz="4400" b="0" dirty="0">
              <a:solidFill>
                <a:schemeClr val="tx1"/>
              </a:solidFill>
            </a:endParaRPr>
          </a:p>
        </p:txBody>
      </p:sp>
      <p:sp>
        <p:nvSpPr>
          <p:cNvPr id="3" name="Subtitle 2"/>
          <p:cNvSpPr>
            <a:spLocks noGrp="1"/>
          </p:cNvSpPr>
          <p:nvPr>
            <p:ph type="subTitle" idx="1"/>
          </p:nvPr>
        </p:nvSpPr>
        <p:spPr>
          <a:xfrm>
            <a:off x="990600" y="2133600"/>
            <a:ext cx="6172200" cy="2438400"/>
          </a:xfrm>
        </p:spPr>
        <p:txBody>
          <a:bodyPr>
            <a:normAutofit fontScale="47500" lnSpcReduction="20000"/>
          </a:bodyPr>
          <a:lstStyle/>
          <a:p>
            <a:pPr algn="r"/>
            <a:r>
              <a:rPr lang="ar-JO" sz="5900" dirty="0" smtClean="0">
                <a:solidFill>
                  <a:schemeClr val="tx1"/>
                </a:solidFill>
              </a:rPr>
              <a:t>الكرة الارضية ثالث كوكب بعدا عن الشمس وهو الكوكب الوحيد الذي توجد علية الحياة لانه يوجد المواد الاساسية مثل الماء الهواء اكسجين  وقطر الكرة الارضية  </a:t>
            </a:r>
            <a:r>
              <a:rPr lang="ar-SA" sz="5900" dirty="0" smtClean="0">
                <a:solidFill>
                  <a:schemeClr val="tx1"/>
                </a:solidFill>
              </a:rPr>
              <a:t>  1272 كم ومساحتها 510 مليون كم مربع  وتقع بين الزهرة والمريخ</a:t>
            </a:r>
            <a:endParaRPr lang="en-US" sz="5900" dirty="0" smtClean="0">
              <a:solidFill>
                <a:schemeClr val="tx1"/>
              </a:solidFill>
            </a:endParaRPr>
          </a:p>
          <a:p>
            <a:pPr algn="r"/>
            <a:r>
              <a:rPr lang="ar-JO" sz="5900" dirty="0" smtClean="0">
                <a:solidFill>
                  <a:schemeClr val="tx1"/>
                </a:solidFill>
              </a:rPr>
              <a:t> </a:t>
            </a:r>
            <a:endParaRPr lang="en-US" sz="5900" dirty="0" smtClean="0">
              <a:solidFill>
                <a:schemeClr val="tx1"/>
              </a:solidFill>
            </a:endParaRPr>
          </a:p>
          <a:p>
            <a:endParaRPr lang="en-US" dirty="0"/>
          </a:p>
        </p:txBody>
      </p:sp>
      <p:pic>
        <p:nvPicPr>
          <p:cNvPr id="18434" name="Picture 2" descr="https://encrypted-tbn1.google.com/images?q=tbn:ANd9GcRtWwOJ6SFitWD52hKZNiio0rxuNX5xljPHesjUwGnMc9W_jmE4VQ"/>
          <p:cNvPicPr>
            <a:picLocks noChangeAspect="1" noChangeArrowheads="1"/>
          </p:cNvPicPr>
          <p:nvPr/>
        </p:nvPicPr>
        <p:blipFill>
          <a:blip r:embed="rId3" cstate="print"/>
          <a:srcRect/>
          <a:stretch>
            <a:fillRect/>
          </a:stretch>
        </p:blipFill>
        <p:spPr bwMode="auto">
          <a:xfrm>
            <a:off x="304801" y="4572000"/>
            <a:ext cx="2362200" cy="1704975"/>
          </a:xfrm>
          <a:prstGeom prst="rect">
            <a:avLst/>
          </a:prstGeom>
          <a:noFill/>
        </p:spPr>
      </p:pic>
      <p:pic>
        <p:nvPicPr>
          <p:cNvPr id="18435" name="Picture 3" descr="C:\Users\win7202\Pictures\1286262244cN0ryH.jpg"/>
          <p:cNvPicPr>
            <a:picLocks noChangeAspect="1" noChangeArrowheads="1"/>
          </p:cNvPicPr>
          <p:nvPr/>
        </p:nvPicPr>
        <p:blipFill>
          <a:blip r:embed="rId4" cstate="print"/>
          <a:srcRect/>
          <a:stretch>
            <a:fillRect/>
          </a:stretch>
        </p:blipFill>
        <p:spPr bwMode="auto">
          <a:xfrm>
            <a:off x="6858000" y="304800"/>
            <a:ext cx="2133600" cy="1752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13000" r="-13000"/>
          </a:stretch>
        </a:blipFill>
        <a:effectLst/>
      </p:bgPr>
    </p:bg>
    <p:spTree>
      <p:nvGrpSpPr>
        <p:cNvPr id="1" name=""/>
        <p:cNvGrpSpPr/>
        <p:nvPr/>
      </p:nvGrpSpPr>
      <p:grpSpPr>
        <a:xfrm>
          <a:off x="0" y="0"/>
          <a:ext cx="0" cy="0"/>
          <a:chOff x="0" y="0"/>
          <a:chExt cx="0" cy="0"/>
        </a:xfrm>
      </p:grpSpPr>
      <p:sp>
        <p:nvSpPr>
          <p:cNvPr id="34818" name="AutoShape 2" descr="data:image/jpeg;base64,/9j/4AAQSkZJRgABAQAAAQABAAD/2wCEAAkGBhQSEBUUEhQUFRUVFBcVFBUYFRQVFRYUFBQVFBQYFRQXHCYeFxojGhQUHy8gIycpLCwsFR8xNTAqNSYrLCkBCQoKDgwOGg8PGi8iHCUpKSkpKSopLCwsLCwpLCkpLCksLCwsKSkpLCwsLCksKSosLCwsLCksLCkpLCwsLCwsLP/AABEIAOEA4QMBIgACEQEDEQH/xAAbAAACAwEBAQAAAAAAAAAAAAADBAACBQEGB//EADgQAAEDAgUDAgMHBAICAwAAAAEAAhEDIQQSMUFRBSJhcYETMpEGFEKhscHwUtHh8RUWcoIjQ2L/xAAaAQACAwEBAAAAAAAAAAAAAAACAwABBAUG/8QAMBEAAgICAgIABAUCBwEAAAAAAAECEQMhEjEEQRMiUXEzYZGh8DLRFSNSscHh8RT/2gAMAwEAAhEDEQA/APka6ouwsR6ZIkLsK7HRNhcR/rgqQqsYolYXYVg1dyqrGKBSFIV4XcqqwuBSF2FfKoGqrCUCoC6Gq4artYqbGRxg8qsGogpq/wAJByHxwsCGKwYmmYU8I9Lp5OyB5Eh6wGfkUyLRdgDOhQ6mEI2QrImF8FCBauFqZdSVCxMUhcsQuWqpamCxULUSkIliAFqqWo5aqFqNMzyxgCFUhFcFQhGmZpRAkKpCKQqEJiZklEHCitCiuxfEYAVgFAFcNSWzoxiQBdDVcNVg1A2aowKhqsGKwartagbHxxgvhqZE0ylKu/BEbIeaG/AEsqsGJhtA8JnD9Me7QW5Oip5Euy1hEW00xh8IXGAvQ0egs/ECSRtYTG0rZwuCazLAYD4yk6xf6LDl82KXyjVFI8xhehPdFjfwtBv2aeSLf49V7Sk0OgbgfywRG0QZgaWsRc/XRc2Xm5JdC3mr0eYZ9mnBtxef76I9PoRAMg/ReoAO3sDZDbXIMmwnnRKeab7Yv48meY/4ZJYnpXC9rUxmxyOHoD+aTxLGxIETxMfn/dRZ5J9hxzN9o8HiumxKzauGXtOodOdcgAjkf21WFWwy6WDyLRoTs8+6mqFq16uG8JWphlujkTI4pme5qGWpypRhBe1OUjPPGKuahuamXNQnNTUzDkxi5CoQjuCoWpqZinAEuq+VcV2L4Bw1Ea1RoRGhIbOpCBGtV2sV2NTNHDEpUpUbYY6FgxHpYeU5Twi0OnYQZxImbe6zTzJIdSQnhcEtduAtCb/4/vIb4T2KZkDWt1MAu9dAubk8jk1RTkYlHpLc0ES7gG3uVqHAkG+WANLBvFo19VbqNNtNjSZJcCCMo2KWpdXfliAGvMOEAm2nnUTGiBueRWDbe0O06TXElwhoaTIE6WEImAwTYOUCwN5J9r6lL0MWQIc8Au7Q0CbcxpPqjtqkNLZabdpMjt/Eba/5WeSfRTsfeXNGZtwdefpay7WoQ4QQ5o0I3G8hKOIIE2AiwdMkgXAt6XS7q8B4OYGYE2jiw1McoFH0haiza+9AtsBI/I7ROqXhsaAZte68+ATY+izMPmM7gREkankFU+E7JLhB/CMwERvGsq+H5kWNLpmo50BpbzGh/hQa+Oc2JvldMTlHkG26y8UHaOcRvFyZ/qbGwQjSc4ggl0mPXiZuEccS7sPgvY1iupF1QlrS2O7WZB2MLuJDXtu0TbuaTb1BCJSwTS6JgkXlpidrj6LuEYMwGXWe4xrxqrbS2i9Lr0ZGJ6cW63Gx2P8AZJVcIvWC85gC3nn19UlisANWacbj/CbDyH0wlI8tXwllm1cPC9VUw0hJVenyt2PyK7DPNOpoTmLerdNhZtbDwtsMql0KniTM800MsTbmITmrSpGKeGhfKuomRRFYj4YRoRmMVGBO4WnKROVHSxRLYegtDD0ExhsGtKjgVzcudDxRmHTlChBB/pumaOEm0Jo4MgAci/osM83oFtFMDic9OYg7nYxpdNsMk8AQTI11MeEFlNtNoidTuYNpOWFPu8tGmkuMDj+a8rO6bb9C2IdRoS2zwRrxbcn+yzabDmdOsGBplk7Hey0+rs+VoNjGgAB32S2emWxDs5PO17Ba8cvlGLoJ9/kgZTpln8jEGwTj2uGQNh9ruMyAeDt/hY9F8V2N0aZESDzrxqvSUwGjOSBrG4to0AJeZcKpAy0JYh13BwLgPxnn13PhXoVZiWnXuLwJg6GfCZrS3sczyHaHu3AOuq5XpPAB7SOXB25G3ok3qmDyVCmKfDc0A90CNCfrsi0MQSDLG20lpM7G3KTxjMoLDIJc22jWtmZE7n1Rvi1GANd3AADfMeb7o3H5Qu0M08SB3EHWIA+WdR+itXEjtvHtrsf2QqVRpfLbBpyuzTwPwi5E7olbEuBLWODgBqQYdfyLCPogcd6B96K0cOWHtksnQm5OpErpw0yDaYLRPcLyb7rjMR8toI1aRMzvb6qmJxxEzo1xgidbGCdip8zZN2EryGdhkASRyW8oXxHHK6IjUXiIuAmMNXzjNEH1G+1kPCUn5nEmRtHnxuqursi0W+5NMEGxuEM4IN1V6FTIJuQCba28cLtSpnu1Dcl70ErszsVhpWLjMAF6ipTlZeMYteDK0w0eUxOGhJPat7F0Fk16ULs4sloqUbQplURcii0WZ/hnKYWrgaSy6a1sFUCz5rofDo9B07Dr0GGwdtFhdMrwV6fAVpgG02lefz25UBlk4q0SjgfaLmeFDhRUJzHTUC0jwm8ZimMw75EvBn2APHKxqeKc9wEAAiSAdSRpKDhxp9mWDlO30Xw2GaDLrMFml0z/AOsaaLjgGlzgTA3d8umsbpivcUybiYI/p3E+ggrK6ziQGkhji2YbO4G/1VpOTodG5MzK9V1RwiYzSDafW/6I2G6c9lYlzS6RI0HsBzqnukYJj/hvJy32EkH3KZxbstVxYWuZIteL8wbH0T5Tr5V9hrnvijOqdIbnt/TPOvnlavwewNFiwXJOoOycODL8pgB8Wy7Aiwg+EuKUTTAgn2jkk8ys8pSfYr4ikLY/FF4dnIiRwQdrE/Kl61YMbEPeDEw4kx4VquG+ICH5RcjNIJ8WHmUhUPw2tb87pI8C+nomRSl9xkYqqQZmNl0hpjU2nMWmIk6WCPiycuYi0g2kODXePCvTokPIc3LZpgkOaZ3Eb+qz8TVj5mHMXG9hLYt3eiJK5Ui1TegzsTEEtM27hF/76SuO6uDTIkgyREAkif8AMJahVg3BDSR3WLZ9NfcJqthm/ELTYOI1vBOhYd5GyJxinst0dqBuVpa55IAg5eDeZuYS33oPItsbmeeBtZaD6VNrWtbJMEgzeRqAk3dNdnaYkloMjttpIj3VRcfZExh1VxjtgRIJFjyPPqn+jPOYA777EE29wUnTlkROYWIOhbyTyt/oVFpZ+EkggAmJcLkAjQx+iCuTpCc81GDbEcT0gmSDHpx5HCzjgiPHjyLSva0cQ0tIy5T8pbsAdb8Sl8Z0YFgLRYXn2lMeGSjcHZkx+ZT4z0ebcz9EjWoytSth7oT6FlkjOjoRkjzWLoLHxdFeoxzIlebxpXX8abY1Gb8JRWlRdG2WKsWhg3LPYm8O5XkVoXj6PQYWvCePWcsAfNPsNVgUqqfwlPMbt0Ou/v8ARczJij3IJm5TqEEGSdGnidSSN1pdLwzc7MplznabmST9Ak+kvpsec7exw7vVtzl9TZDb1Q02ktsQOw7wfmv7wsLjb0Jmm7SNLqFctfJblgAEakySSf7rN6rVfrIyntIB0BOmXQRdW+9OqOBebgxDZBIImY9lTGUy0ljXZ5uSRIym0DjdSKqRIR40n2KUCQ1pLtzDRckCb/zlOvq5JDYOcNd4MXItKLi8IwsaJgQCbDt2F/IAVsPhgAXOIAEZDfe0enlRyTCclVjmBrA5XGS8C48Cw97Jd/UMweDqHbi6A/G5XNay0zI3nUknhKUqwd3PJzXJjbyg4XtgKCuxu3eA0gETmjTz5Stakd3EWgOtmMxo0IlLE/D7c4IcDyZ2+sI1N4EBrWkaeQdjfTRF/TsPaF6DCALmCRJMZyfA2SmLo5pBJbbM0HfKIIJ3TTq7jUDi0QJ7iZAHgbcLmJwxDZdcu+XKT2zcC40lMi2nYQDBEhgP/wBerspuwwAJHKbqYdrocBnykta4ki1ruGxXPuIbTdlcMpcJbMnQEgn1lN9NkteyC4AdpB7sxI+tkMne0C5asA0uJN2uFoPbM+OIXPjVSXFpksytbJGp1nhEqgtY0uMhr5kQCfBixj90q57mszAhzXmYPzGLa+OEKVk7JjsQ7K0W0JN/1/NaPQeqtpgQSC697gGfPBWL1IB+UXEgiQL8nT+apijhWNe0Egtc08jYTB5TKSivT7JOKlGmev8A+bLWPDmjNLczt3AzJnb/ACtrojiaBBgtmGkmxFreCJ/NeGo46GSbgAsE78A8kBE6bjHNae7tkE3vOgLf38IsWeUJcpb7Rzc3hKUGo6do9LicKQx2YfK8tO/5rzuIdFvzTX/NuM5i4hxM+s2Prqk8UJA9/os2aUZSVIf4+OcNTMnHLz3UAt/GvgLznUKq3+Kmb0Z6i58QKLqbCFGI9LVBYjUtUyQrH0auEpStrC0omSb3tz/JWR013cJW9RsROxhcnyG7oYxgUbSNRIFr8/4912nVEQANtrgDW3qpWdcbabkXb59f0QaQ7pcIGaddzqZ4kH6rGla2B2GxVEXcHGC2cx2Mib7QNkLD0SHNHzZRmI4aNL7m6Zwga4VGu1+cA3Bj18LuSJcDBcS0ZoEE2Fjz+yq2lQN+gdWqPhuJ3JIMECDaLKrpBBeJGwBiBoD7E/kivYGO7u78O1jzbeZ+qo+mXEgmC27LC5tAI/dUqLAuwJJa6ZLsxcSTYDY+VKTWmRpf203R8Q/PZwzO+VxB0JjYWB/shNw4ntNwHest3J9UfLWyLrYV1CAwBtMzIJneT9NkN2IABcHNZ3XGQmSPeCrikHNa0m5BvybkA+JGqrhaTcwp5LiS42yguG0nUGVSr2UV+9Xz2c1/aYEE7aHQIeEf3dhLiJkTII0FgjMwjYOV5F4yxcH6olJraOeXOaW2FgGmd+VLVNIu16ONY8NGak0gzmAsQb6T/LKteo8BlVrRDXaSCCCLj/yUytcWvP4tyY03H1RKb8wLQII0sC10aSTpOqq/dFHPiy52Yi5EtIIBtuNMwjVA+H2bNHN4BzZu0edEam5ry4GA8CWmTfaOLKYuqRT7RmA2kfiIvAuFN2l9iL6FnszvpnMJDiXHLYQC5kncEKmJ+JZ4b2k5mSR8xN9LxCtVxGSmAWydGidI/qO9tFVxkNDyQTcWAkEwY9iVF9tESLVACSbNa5wb4aYl0eJQajy11u5sG43BNp9pV3z8ogMaReJzFvy/rCsyqQXCBJ7gQNmg2jzZQi0drOIeHWh2XMPqZVMTjoJv6eiu4tcQRGjSD+0e6zceSHG25/VSEVJ0wkjmLxAcNV53HuT9aqszFVJXUwQ4hikqKq6t9FWDYU3h2SlGJ/BlVk0gMfQ/h6a3+n1ZAnWVl4di0sEw5XAagSP0P88LkZ3aDY/8IE9pmxgeZvKqK0NveB3CLQbBWxDCII2F44Oh95JlUAIEagsid7iRI9ysSWgLKYUl7TmaGiCM2p1t7x+qNUq9og90F0kDXYE+sITTLAy5i7hJtGp9z+iYwlPOAXWY0huk+iuXdlP6i1Wq0tzGZkESBrqfaUm+s7K6A7+ogRA5/ZadUNLNQ4Zg0AXIl0xB1EKYtsjMGhpBIIHpYn1KOMkvREwXTa85XMHf8zm3JkCx4O5VRVBqHa8v88iNlOm4JzQXNdMzoSMpB/QwnqcSXvbLnX0tOhQyaTdEb2KYbE5XXa0sDSGz7xG5uhl7xGgP4e0GxMj0C024XPS0EnMWTqI1gjaJQsL0rJMjM4CQ0SeCIVKS7B5x2KPwRY7O8QZcTlMieTxMldxVQOdFy2CXOcJjYX+i28Wz4lME2LgSRoDHgJB+HfbKAWXn0I0Q8t7KhktW+zBfg2g5c7yB8od8t9I5CY+K50hwgNGXtu4kcjYI9emABMPMCWm4bE/QqtB5bD47iYibNE/7Pun87VjSjcMQ1uUS0EbCRM3JOl4srOzgu7R2tILgLGLz62R8HVcRky5QSSSLQJ7bm0GPzTLqbg0OE5rjwRAP0uluTvYLkIsxAmchJmMriQ1st33V6TGim0lgkON5cbjYTYhCFamKeZ2Z9TMSW6Aj/wDW829Fek6qafaM41aDpbjyjktFhHHK4AgAEkxoDx+kpSu80yHOksjTNMGxOUbJ0YMwXSSSJAIBJI4GoESleoODm9sZrduhBAMEoYVdfqROwNGp3UwDIAkEbi8fzwgdRry4+CUZj+0aSBM+LGPzWZiHXN9ytMI3KwxHE1Fn1XpvElIPK6mJFvSKyoqyonUJ5FWFNYepBSbSisKuSsDFI9LgK4Xo8A1uUzqQYXhsHXIOq3qPVHACFx/JwN9GhqzYrul2ZpkGIG9pP0VMPX3m/MfhhSnXlsi+W4I3MH+/5JvC5Q4wIm5B00vHusL+VdA9BX4QZJGgMOHiSRf3RKVJjWlri4iCYAMAjnlbNJgbR+XtzgumCTbjX6LP+0NUNeMovsJm2hsq4uuzHHK5y4fcSBp5PmIEjuIg249kCoc1aQJDm8befIAVHhxY6YMCQIyx7cp7p9N7yLXjUQLEQR9EPRofyptsc6F9mX1CAAQLnORAA29Vuj7EvaXEEFouBpJjg6LSwNT4LGmo8tBiQAHDKB25gNJ/ZJ4/7aky2k0RMZjxzB0suqsPi48d52+X7/p/c4M/J8vNk/yq4/t+plM6BUYT8RrmtaCXEb30B4TdDJSh5MuqH8VsjLWtrok63XiHh5BJyRyJN9PdYGKxpqOBJ3vNov8AosPLHD8P9/4jdHDlzfiOl+R77/hcOW97nEC4JiBoYMeq811jFMbam05JMXBJjdI1eu/CZkzOIBBMaHSyz8X1FrmuMEmQQNANzbdHlyLIkoQr6v8A7J4/izhK5ybXr/wRqVmPfIdlAG9t9imh0nMw1CHNAeIJ+WSJPkkCFajRzMc5zS3vGVpAubkwbGLaaJPHda0DQchdMONp/F7WQpNuonStvSNPD4c5g02aRlLvEyI1i/PK3P8AqxdhjUNQOAaTM3ZlEAHmVk9Lq5nNc0sM5oi/cefA5W5gesCm1zar+wB3aLZyZP5FVh4cqyfxmHyZZV+H37/M8T937iQHmdSNIn80X7wQ2MwadYIg9pj89VqUHA9wIa1s2iSTB2HssvDYfMTUqABjRAkyXETJ8Tz4shUuW5ejdyvsth63cC1xMaxMXMW/VdxXTu6L3448/Va/2U+z5r1CXENph2adPNvcrW+0vTG0iMr5MAHS0frKOWOcYfFXXRnl5UFm+EuzwWKpZABuYbHAgf5+qycXV7j6rTxWIHxLgnW5/ssTEP1PlbMKb7NqFcRUSbii1XXQHFdOCoXkdI5KiqomUZeRRqMwoDSitKuQOJjdA3WxQcIv7LCY5PUKqyZY2b07R6HpOIMxbn1lezxnSf8A4aeIi1g4C0za49QvnWHxWUyNl6ZvW3OoZSTl2HBMSR9AuXmx07rv/cTlhJuLi/e/sMYd72zLpYHmCNQStCi1pmGOcdM2yz8DWa9saOzAkE2JFp/nlbWFrkBsAAgki8wSY+ixS/q2KytpaX/A6Ps0HtBpggwM4F5vrG/qFpdL+xGT5nS33n80TpeNLG5bAydPXZOY7qctOZ4EXEHUAWvsZ2XZxYfG485q39PRwcvkeTfw4vX7iPVcI+mQGQTHsQP3hYDcSWucGsB1zQ0mPbcI2I64SWw4nUuB0A4ErGr4oyXUn5HQZvYg6thc7PlhOdw0jo+Pgmo1P+fcmLxVR7MoyAA9sajb2WNUxLmhzDG+aLgxuCNCna2Lc0AstmgknQTHCri2S0OIbBuRs62si5O6VB/6jpxSjqtGJiGPyMNwSSeZvb09FtHqI+GQ9kVAWguuC28zGmm3lI4ugIzAlkxDYdOq5RqOeSXRwSSdNBPPstDqSthtWOYvqYMPMQ3QgfNJ/pWDUoEuDwAWOk+Ym+YbLUf0yXAtgCY0JvH6eqYbg205mZg6dxI9BwpGcca+XsipdGbhcG8GWnK3+rSx1ha5oZngEFwtLiYvE6fRGwbmhzbh0QW2EE8G/P6JuhRBzPJaTJJI2ANyAkZMrbsCU6F8Q0Cj3Zs1zGm8X8JHDVm/DAmflJ9AQLDcK2Mqir2N+cnUm2UaE+UKh0bJcOBItrbQXCkVFR+Z0y49bNZ/WXS1gIDYsBawED6lX6t1GaIl0ugH8o3Xn6Di1xcRmcHW8Afokup9VM5TFrnxOyZHE5SpArDG00uiVSTdYmPN03V6hZZOIrSZXUwY2nsc3SBPchOcuuKE4rekYskzuZRUlcR0ZuRGlFa5LtKI0q2gYTGGvR6dRKNKKxyVJG7HkNOhVWtgq2gmxsfHBXnqVSFtYN8C6w546NfZ6nCYVoH5hPjFhvy2I28HdYOExILC1xgbHg+2ycw+K7g1x2N/M2vwVxZ43bbFSjfZvdPx5vcE3jx6oGK6q4zMwfGiRp1IJnU3zDjba4UjW5A+o/0gt9XoUsUVLlRZtPORoDciflJjSRul8R8jpaDpdpFgDef5srAQMvzGf4QgYuqflIi9tL3/AKkUVsbWyzenuAIa5puNdYidNNEQmAMzCNoAtpqPJ4SmB3EkjT0IJgEa+6ZqteQ3NYMOXLAHkTGsfuja3TZHd7DOpiznTDbXOu153FkrTeJAlxMbZdJtmA9UR1QN1gGA4gWBE6ifCHjKBqPJpgkE6xlsdlUV9S0LjEvz9pBYHWJGW294ujVgXHMSGg21k5dDHCM7CggNf2gaAHaNTwEpicFrBJHHdOqNOLetF2iwcafawOi4MwY+qJhGOcNdRoBHtwqUHuokmPYlxcfF9PVPwCRqDAJGbnn6oZuv7lWUw2GAALovuItP81V6tomI9N/9KF2xOg52H6oNfEBrM3MQJ1/wlbkyvZndX6gGRDYdIPrrqBwvK4irJJ5Wj1OsXOJPP0WLVeu342JRiN6RV70Fzl1xQnOXQSMmSZxxVHFRxVCU1IwzkdlRUldRUK5FAVdpQgVcFE0JhIM1yK1yWBRaaW0bMcxumU7RxF1mtcites8o2dLHNUbn36ydoVR8MSY9TtO0rzTaqMypMa+FllgVDtM9hhsWZBMkRGYbePCLTeTc2GhMm4ncbLI6RWykEGFvgU6kSMp3LZg+rVy8sVCQL0FrkAlzYcIBj/d5QnPzEGIn8hyE1S6MZ7X5m/pHMI9LpbiI7YN4uNOCFn16E/EivYpUp2IBFtIF7GdVdpf3S4ncA2tFyPKvUwTwZI0MawLeTdXo4SoXQALczEciyHfRHKNXZmVMC6bam4ka8jwuVMQWPlwfMWIIDNOIW3kmx0i4nccID+nyNjN5PjxpYK1k+pFkXsyW9SL+APP53hNVKod8oi1tYOX802OjDgRvN5nygnooJ7CQfGnpeVblBvWi+cAWQau7rHi3pBjdLff6bXfMbAyCbniCpiujsaO6o4QNBBM/svN4twpuzNE8EmVoxYo5PYxUz0NbqTW3AMu0mYjzyszE42ddVlYrrDni9o40+iVq4uVsx+LXYSVBsbiJWa9y6+ogucujCHFCsk9UccUJxXXFDJWhI5+SRCqKEqpKNIySkdlRVURC7KAq0oYKtKJoRGQRpRWFAaitKBo1Y5Bw5XDkAFWDkto2xyDDXIrKiVDlcOS3E1QymrhsbC18J1ONSvLB6MysVlyYFI0KaZ7rB9WvMrR/7FliYI8rwNHqMKtTqZKwvwreiShGXZ7ir9rA4mbDW0fuhO+0rP6iD4H9l4Q4w3Q/j3vKZ/h8X2DxhE9q7rtLeo7n/Uqf9npi0vI2vp9V4Y1VPio//ggTlE+gU/tpEQB/7X/JSp9oy8Xd+wXgRWV2YohU/BjWiJY7tI9TjeqSsHFYuUs7FEoLnp+Lx1ANySLOehl6qXKhctaiZ55TpcqOcuFyo4o0jLLIdJQyV0lUJTEjLORwlcj8lCuZkdGZskqKsrqsAECroQKsERniwrEVwjceyAFYFA0aYyChysHIQKsChaHxmFDlcOQQ5WBQtD4zDByuHoAcu50HEestBzUVTUQc65mU4lvMGL1zOhZlJV8QHkCFymdDzKSpQPxAgeu50HMpmU4lrIHzqZ0HMpmU4hfFCFyoXLhcuZldCpTIXKpK5mXCUVCXIhKqSoSqyiSEykQqqhK4UQls7Ki5KiugLBBWCiiIUi4Vl1RCxsSBWCiiFj4nVZq6ohY2J0KKKKhpUrqiihRFAoooQihXVFCjgXFFFCHVFFFCEXCoooUyq4ooiAOKpXVFYllVxyiiIUyqiiisA//Z"/>
          <p:cNvSpPr>
            <a:spLocks noChangeAspect="1" noChangeArrowheads="1"/>
          </p:cNvSpPr>
          <p:nvPr/>
        </p:nvSpPr>
        <p:spPr bwMode="auto">
          <a:xfrm>
            <a:off x="74613"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4820" name="AutoShape 4" descr="data:image/jpeg;base64,/9j/4AAQSkZJRgABAQAAAQABAAD/2wCEAAkGBhQSEBUUEhQUFRUVFBcVFBUYFRQVFRYUFBQVFBQYFRQXHCYeFxojGhQUHy8gIycpLCwsFR8xNTAqNSYrLCkBCQoKDgwOGg8PGi8iHCUpKSkpKSopLCwsLCwpLCkpLCksLCwsKSkpLCwsLCksKSosLCwsLCksLCkpLCwsLCwsLP/AABEIAOEA4QMBIgACEQEDEQH/xAAbAAACAwEBAQAAAAAAAAAAAAADBAACBQEGB//EADgQAAEDAgUDAgMHBAICAwAAAAEAAhEDIQQSMUFRBSJhcYETMpEGFEKhscHwUtHh8RUWcoIjQ2L/xAAaAQACAwEBAAAAAAAAAAAAAAACAwABBAUG/8QAMBEAAgICAgIABAUCBwEAAAAAAAECEQMhEjEEQRMiUXEzYZGh8DLRFSNSscHh8RT/2gAMAwEAAhEDEQA/APka6ouwsR6ZIkLsK7HRNhcR/rgqQqsYolYXYVg1dyqrGKBSFIV4XcqqwuBSF2FfKoGqrCUCoC6Gq4artYqbGRxg8qsGogpq/wAJByHxwsCGKwYmmYU8I9Lp5OyB5Eh6wGfkUyLRdgDOhQ6mEI2QrImF8FCBauFqZdSVCxMUhcsQuWqpamCxULUSkIliAFqqWo5aqFqNMzyxgCFUhFcFQhGmZpRAkKpCKQqEJiZklEHCitCiuxfEYAVgFAFcNSWzoxiQBdDVcNVg1A2aowKhqsGKwartagbHxxgvhqZE0ylKu/BEbIeaG/AEsqsGJhtA8JnD9Me7QW5Oip5Euy1hEW00xh8IXGAvQ0egs/ECSRtYTG0rZwuCazLAYD4yk6xf6LDl82KXyjVFI8xhehPdFjfwtBv2aeSLf49V7Sk0OgbgfywRG0QZgaWsRc/XRc2Xm5JdC3mr0eYZ9mnBtxef76I9PoRAMg/ReoAO3sDZDbXIMmwnnRKeab7Yv48meY/4ZJYnpXC9rUxmxyOHoD+aTxLGxIETxMfn/dRZ5J9hxzN9o8HiumxKzauGXtOodOdcgAjkf21WFWwy6WDyLRoTs8+6mqFq16uG8JWphlujkTI4pme5qGWpypRhBe1OUjPPGKuahuamXNQnNTUzDkxi5CoQjuCoWpqZinAEuq+VcV2L4Bw1Ea1RoRGhIbOpCBGtV2sV2NTNHDEpUpUbYY6FgxHpYeU5Twi0OnYQZxImbe6zTzJIdSQnhcEtduAtCb/4/vIb4T2KZkDWt1MAu9dAubk8jk1RTkYlHpLc0ES7gG3uVqHAkG+WANLBvFo19VbqNNtNjSZJcCCMo2KWpdXfliAGvMOEAm2nnUTGiBueRWDbe0O06TXElwhoaTIE6WEImAwTYOUCwN5J9r6lL0MWQIc8Au7Q0CbcxpPqjtqkNLZabdpMjt/Eba/5WeSfRTsfeXNGZtwdefpay7WoQ4QQ5o0I3G8hKOIIE2AiwdMkgXAt6XS7q8B4OYGYE2jiw1McoFH0haiza+9AtsBI/I7ROqXhsaAZte68+ATY+izMPmM7gREkankFU+E7JLhB/CMwERvGsq+H5kWNLpmo50BpbzGh/hQa+Oc2JvldMTlHkG26y8UHaOcRvFyZ/qbGwQjSc4ggl0mPXiZuEccS7sPgvY1iupF1QlrS2O7WZB2MLuJDXtu0TbuaTb1BCJSwTS6JgkXlpidrj6LuEYMwGXWe4xrxqrbS2i9Lr0ZGJ6cW63Gx2P8AZJVcIvWC85gC3nn19UlisANWacbj/CbDyH0wlI8tXwllm1cPC9VUw0hJVenyt2PyK7DPNOpoTmLerdNhZtbDwtsMql0KniTM800MsTbmITmrSpGKeGhfKuomRRFYj4YRoRmMVGBO4WnKROVHSxRLYegtDD0ExhsGtKjgVzcudDxRmHTlChBB/pumaOEm0Jo4MgAci/osM83oFtFMDic9OYg7nYxpdNsMk8AQTI11MeEFlNtNoidTuYNpOWFPu8tGmkuMDj+a8rO6bb9C2IdRoS2zwRrxbcn+yzabDmdOsGBplk7Hey0+rs+VoNjGgAB32S2emWxDs5PO17Ba8cvlGLoJ9/kgZTpln8jEGwTj2uGQNh9ruMyAeDt/hY9F8V2N0aZESDzrxqvSUwGjOSBrG4to0AJeZcKpAy0JYh13BwLgPxnn13PhXoVZiWnXuLwJg6GfCZrS3sczyHaHu3AOuq5XpPAB7SOXB25G3ok3qmDyVCmKfDc0A90CNCfrsi0MQSDLG20lpM7G3KTxjMoLDIJc22jWtmZE7n1Rvi1GANd3AADfMeb7o3H5Qu0M08SB3EHWIA+WdR+itXEjtvHtrsf2QqVRpfLbBpyuzTwPwi5E7olbEuBLWODgBqQYdfyLCPogcd6B96K0cOWHtksnQm5OpErpw0yDaYLRPcLyb7rjMR8toI1aRMzvb6qmJxxEzo1xgidbGCdip8zZN2EryGdhkASRyW8oXxHHK6IjUXiIuAmMNXzjNEH1G+1kPCUn5nEmRtHnxuqursi0W+5NMEGxuEM4IN1V6FTIJuQCba28cLtSpnu1Dcl70ErszsVhpWLjMAF6ipTlZeMYteDK0w0eUxOGhJPat7F0Fk16ULs4sloqUbQplURcii0WZ/hnKYWrgaSy6a1sFUCz5rofDo9B07Dr0GGwdtFhdMrwV6fAVpgG02lefz25UBlk4q0SjgfaLmeFDhRUJzHTUC0jwm8ZimMw75EvBn2APHKxqeKc9wEAAiSAdSRpKDhxp9mWDlO30Xw2GaDLrMFml0z/AOsaaLjgGlzgTA3d8umsbpivcUybiYI/p3E+ggrK6ziQGkhji2YbO4G/1VpOTodG5MzK9V1RwiYzSDafW/6I2G6c9lYlzS6RI0HsBzqnukYJj/hvJy32EkH3KZxbstVxYWuZIteL8wbH0T5Tr5V9hrnvijOqdIbnt/TPOvnlavwewNFiwXJOoOycODL8pgB8Wy7Aiwg+EuKUTTAgn2jkk8ys8pSfYr4ikLY/FF4dnIiRwQdrE/Kl61YMbEPeDEw4kx4VquG+ICH5RcjNIJ8WHmUhUPw2tb87pI8C+nomRSl9xkYqqQZmNl0hpjU2nMWmIk6WCPiycuYi0g2kODXePCvTokPIc3LZpgkOaZ3Eb+qz8TVj5mHMXG9hLYt3eiJK5Ui1TegzsTEEtM27hF/76SuO6uDTIkgyREAkif8AMJahVg3BDSR3WLZ9NfcJqthm/ELTYOI1vBOhYd5GyJxinst0dqBuVpa55IAg5eDeZuYS33oPItsbmeeBtZaD6VNrWtbJMEgzeRqAk3dNdnaYkloMjttpIj3VRcfZExh1VxjtgRIJFjyPPqn+jPOYA777EE29wUnTlkROYWIOhbyTyt/oVFpZ+EkggAmJcLkAjQx+iCuTpCc81GDbEcT0gmSDHpx5HCzjgiPHjyLSva0cQ0tIy5T8pbsAdb8Sl8Z0YFgLRYXn2lMeGSjcHZkx+ZT4z0ebcz9EjWoytSth7oT6FlkjOjoRkjzWLoLHxdFeoxzIlebxpXX8abY1Gb8JRWlRdG2WKsWhg3LPYm8O5XkVoXj6PQYWvCePWcsAfNPsNVgUqqfwlPMbt0Ou/v8ARczJij3IJm5TqEEGSdGnidSSN1pdLwzc7MplznabmST9Ak+kvpsec7exw7vVtzl9TZDb1Q02ktsQOw7wfmv7wsLjb0Jmm7SNLqFctfJblgAEakySSf7rN6rVfrIyntIB0BOmXQRdW+9OqOBebgxDZBIImY9lTGUy0ljXZ5uSRIym0DjdSKqRIR40n2KUCQ1pLtzDRckCb/zlOvq5JDYOcNd4MXItKLi8IwsaJgQCbDt2F/IAVsPhgAXOIAEZDfe0enlRyTCclVjmBrA5XGS8C48Cw97Jd/UMweDqHbi6A/G5XNay0zI3nUknhKUqwd3PJzXJjbyg4XtgKCuxu3eA0gETmjTz5Stakd3EWgOtmMxo0IlLE/D7c4IcDyZ2+sI1N4EBrWkaeQdjfTRF/TsPaF6DCALmCRJMZyfA2SmLo5pBJbbM0HfKIIJ3TTq7jUDi0QJ7iZAHgbcLmJwxDZdcu+XKT2zcC40lMi2nYQDBEhgP/wBerspuwwAJHKbqYdrocBnykta4ki1ruGxXPuIbTdlcMpcJbMnQEgn1lN9NkteyC4AdpB7sxI+tkMne0C5asA0uJN2uFoPbM+OIXPjVSXFpksytbJGp1nhEqgtY0uMhr5kQCfBixj90q57mszAhzXmYPzGLa+OEKVk7JjsQ7K0W0JN/1/NaPQeqtpgQSC697gGfPBWL1IB+UXEgiQL8nT+apijhWNe0Egtc08jYTB5TKSivT7JOKlGmev8A+bLWPDmjNLczt3AzJnb/ACtrojiaBBgtmGkmxFreCJ/NeGo46GSbgAsE78A8kBE6bjHNae7tkE3vOgLf38IsWeUJcpb7Rzc3hKUGo6do9LicKQx2YfK8tO/5rzuIdFvzTX/NuM5i4hxM+s2Prqk8UJA9/os2aUZSVIf4+OcNTMnHLz3UAt/GvgLznUKq3+Kmb0Z6i58QKLqbCFGI9LVBYjUtUyQrH0auEpStrC0omSb3tz/JWR013cJW9RsROxhcnyG7oYxgUbSNRIFr8/4912nVEQANtrgDW3qpWdcbabkXb59f0QaQ7pcIGaddzqZ4kH6rGla2B2GxVEXcHGC2cx2Mib7QNkLD0SHNHzZRmI4aNL7m6Zwga4VGu1+cA3Bj18LuSJcDBcS0ZoEE2Fjz+yq2lQN+gdWqPhuJ3JIMECDaLKrpBBeJGwBiBoD7E/kivYGO7u78O1jzbeZ+qo+mXEgmC27LC5tAI/dUqLAuwJJa6ZLsxcSTYDY+VKTWmRpf203R8Q/PZwzO+VxB0JjYWB/shNw4ntNwHest3J9UfLWyLrYV1CAwBtMzIJneT9NkN2IABcHNZ3XGQmSPeCrikHNa0m5BvybkA+JGqrhaTcwp5LiS42yguG0nUGVSr2UV+9Xz2c1/aYEE7aHQIeEf3dhLiJkTII0FgjMwjYOV5F4yxcH6olJraOeXOaW2FgGmd+VLVNIu16ONY8NGak0gzmAsQb6T/LKteo8BlVrRDXaSCCCLj/yUytcWvP4tyY03H1RKb8wLQII0sC10aSTpOqq/dFHPiy52Yi5EtIIBtuNMwjVA+H2bNHN4BzZu0edEam5ry4GA8CWmTfaOLKYuqRT7RmA2kfiIvAuFN2l9iL6FnszvpnMJDiXHLYQC5kncEKmJ+JZ4b2k5mSR8xN9LxCtVxGSmAWydGidI/qO9tFVxkNDyQTcWAkEwY9iVF9tESLVACSbNa5wb4aYl0eJQajy11u5sG43BNp9pV3z8ogMaReJzFvy/rCsyqQXCBJ7gQNmg2jzZQi0drOIeHWh2XMPqZVMTjoJv6eiu4tcQRGjSD+0e6zceSHG25/VSEVJ0wkjmLxAcNV53HuT9aqszFVJXUwQ4hikqKq6t9FWDYU3h2SlGJ/BlVk0gMfQ/h6a3+n1ZAnWVl4di0sEw5XAagSP0P88LkZ3aDY/8IE9pmxgeZvKqK0NveB3CLQbBWxDCII2F44Oh95JlUAIEagsid7iRI9ysSWgLKYUl7TmaGiCM2p1t7x+qNUq9og90F0kDXYE+sITTLAy5i7hJtGp9z+iYwlPOAXWY0huk+iuXdlP6i1Wq0tzGZkESBrqfaUm+s7K6A7+ogRA5/ZadUNLNQ4Zg0AXIl0xB1EKYtsjMGhpBIIHpYn1KOMkvREwXTa85XMHf8zm3JkCx4O5VRVBqHa8v88iNlOm4JzQXNdMzoSMpB/QwnqcSXvbLnX0tOhQyaTdEb2KYbE5XXa0sDSGz7xG5uhl7xGgP4e0GxMj0C024XPS0EnMWTqI1gjaJQsL0rJMjM4CQ0SeCIVKS7B5x2KPwRY7O8QZcTlMieTxMldxVQOdFy2CXOcJjYX+i28Wz4lME2LgSRoDHgJB+HfbKAWXn0I0Q8t7KhktW+zBfg2g5c7yB8od8t9I5CY+K50hwgNGXtu4kcjYI9emABMPMCWm4bE/QqtB5bD47iYibNE/7Pun87VjSjcMQ1uUS0EbCRM3JOl4srOzgu7R2tILgLGLz62R8HVcRky5QSSSLQJ7bm0GPzTLqbg0OE5rjwRAP0uluTvYLkIsxAmchJmMriQ1st33V6TGim0lgkON5cbjYTYhCFamKeZ2Z9TMSW6Aj/wDW829Fek6qafaM41aDpbjyjktFhHHK4AgAEkxoDx+kpSu80yHOksjTNMGxOUbJ0YMwXSSSJAIBJI4GoESleoODm9sZrduhBAMEoYVdfqROwNGp3UwDIAkEbi8fzwgdRry4+CUZj+0aSBM+LGPzWZiHXN9ytMI3KwxHE1Fn1XpvElIPK6mJFvSKyoqyonUJ5FWFNYepBSbSisKuSsDFI9LgK4Xo8A1uUzqQYXhsHXIOq3qPVHACFx/JwN9GhqzYrul2ZpkGIG9pP0VMPX3m/MfhhSnXlsi+W4I3MH+/5JvC5Q4wIm5B00vHusL+VdA9BX4QZJGgMOHiSRf3RKVJjWlri4iCYAMAjnlbNJgbR+XtzgumCTbjX6LP+0NUNeMovsJm2hsq4uuzHHK5y4fcSBp5PmIEjuIg249kCoc1aQJDm8befIAVHhxY6YMCQIyx7cp7p9N7yLXjUQLEQR9EPRofyptsc6F9mX1CAAQLnORAA29Vuj7EvaXEEFouBpJjg6LSwNT4LGmo8tBiQAHDKB25gNJ/ZJ4/7aky2k0RMZjxzB0suqsPi48d52+X7/p/c4M/J8vNk/yq4/t+plM6BUYT8RrmtaCXEb30B4TdDJSh5MuqH8VsjLWtrok63XiHh5BJyRyJN9PdYGKxpqOBJ3vNov8AosPLHD8P9/4jdHDlzfiOl+R77/hcOW97nEC4JiBoYMeq811jFMbam05JMXBJjdI1eu/CZkzOIBBMaHSyz8X1FrmuMEmQQNANzbdHlyLIkoQr6v8A7J4/izhK5ybXr/wRqVmPfIdlAG9t9imh0nMw1CHNAeIJ+WSJPkkCFajRzMc5zS3vGVpAubkwbGLaaJPHda0DQchdMONp/F7WQpNuonStvSNPD4c5g02aRlLvEyI1i/PK3P8AqxdhjUNQOAaTM3ZlEAHmVk9Lq5nNc0sM5oi/cefA5W5gesCm1zar+wB3aLZyZP5FVh4cqyfxmHyZZV+H37/M8T937iQHmdSNIn80X7wQ2MwadYIg9pj89VqUHA9wIa1s2iSTB2HssvDYfMTUqABjRAkyXETJ8Tz4shUuW5ejdyvsth63cC1xMaxMXMW/VdxXTu6L3448/Va/2U+z5r1CXENph2adPNvcrW+0vTG0iMr5MAHS0frKOWOcYfFXXRnl5UFm+EuzwWKpZABuYbHAgf5+qycXV7j6rTxWIHxLgnW5/ssTEP1PlbMKb7NqFcRUSbii1XXQHFdOCoXkdI5KiqomUZeRRqMwoDSitKuQOJjdA3WxQcIv7LCY5PUKqyZY2b07R6HpOIMxbn1lezxnSf8A4aeIi1g4C0za49QvnWHxWUyNl6ZvW3OoZSTl2HBMSR9AuXmx07rv/cTlhJuLi/e/sMYd72zLpYHmCNQStCi1pmGOcdM2yz8DWa9saOzAkE2JFp/nlbWFrkBsAAgki8wSY+ixS/q2KytpaX/A6Ps0HtBpggwM4F5vrG/qFpdL+xGT5nS33n80TpeNLG5bAydPXZOY7qctOZ4EXEHUAWvsZ2XZxYfG485q39PRwcvkeTfw4vX7iPVcI+mQGQTHsQP3hYDcSWucGsB1zQ0mPbcI2I64SWw4nUuB0A4ErGr4oyXUn5HQZvYg6thc7PlhOdw0jo+Pgmo1P+fcmLxVR7MoyAA9sajb2WNUxLmhzDG+aLgxuCNCna2Lc0AstmgknQTHCri2S0OIbBuRs62si5O6VB/6jpxSjqtGJiGPyMNwSSeZvb09FtHqI+GQ9kVAWguuC28zGmm3lI4ugIzAlkxDYdOq5RqOeSXRwSSdNBPPstDqSthtWOYvqYMPMQ3QgfNJ/pWDUoEuDwAWOk+Ym+YbLUf0yXAtgCY0JvH6eqYbg205mZg6dxI9BwpGcca+XsipdGbhcG8GWnK3+rSx1ha5oZngEFwtLiYvE6fRGwbmhzbh0QW2EE8G/P6JuhRBzPJaTJJI2ANyAkZMrbsCU6F8Q0Cj3Zs1zGm8X8JHDVm/DAmflJ9AQLDcK2Mqir2N+cnUm2UaE+UKh0bJcOBItrbQXCkVFR+Z0y49bNZ/WXS1gIDYsBawED6lX6t1GaIl0ugH8o3Xn6Di1xcRmcHW8Afokup9VM5TFrnxOyZHE5SpArDG00uiVSTdYmPN03V6hZZOIrSZXUwY2nsc3SBPchOcuuKE4rekYskzuZRUlcR0ZuRGlFa5LtKI0q2gYTGGvR6dRKNKKxyVJG7HkNOhVWtgq2gmxsfHBXnqVSFtYN8C6w546NfZ6nCYVoH5hPjFhvy2I28HdYOExILC1xgbHg+2ycw+K7g1x2N/M2vwVxZ43bbFSjfZvdPx5vcE3jx6oGK6q4zMwfGiRp1IJnU3zDjba4UjW5A+o/0gt9XoUsUVLlRZtPORoDciflJjSRul8R8jpaDpdpFgDef5srAQMvzGf4QgYuqflIi9tL3/AKkUVsbWyzenuAIa5puNdYidNNEQmAMzCNoAtpqPJ4SmB3EkjT0IJgEa+6ZqteQ3NYMOXLAHkTGsfuja3TZHd7DOpiznTDbXOu153FkrTeJAlxMbZdJtmA9UR1QN1gGA4gWBE6ifCHjKBqPJpgkE6xlsdlUV9S0LjEvz9pBYHWJGW294ujVgXHMSGg21k5dDHCM7CggNf2gaAHaNTwEpicFrBJHHdOqNOLetF2iwcafawOi4MwY+qJhGOcNdRoBHtwqUHuokmPYlxcfF9PVPwCRqDAJGbnn6oZuv7lWUw2GAALovuItP81V6tomI9N/9KF2xOg52H6oNfEBrM3MQJ1/wlbkyvZndX6gGRDYdIPrrqBwvK4irJJ5Wj1OsXOJPP0WLVeu342JRiN6RV70Fzl1xQnOXQSMmSZxxVHFRxVCU1IwzkdlRUldRUK5FAVdpQgVcFE0JhIM1yK1yWBRaaW0bMcxumU7RxF1mtcites8o2dLHNUbn36ydoVR8MSY9TtO0rzTaqMypMa+FllgVDtM9hhsWZBMkRGYbePCLTeTc2GhMm4ncbLI6RWykEGFvgU6kSMp3LZg+rVy8sVCQL0FrkAlzYcIBj/d5QnPzEGIn8hyE1S6MZ7X5m/pHMI9LpbiI7YN4uNOCFn16E/EivYpUp2IBFtIF7GdVdpf3S4ncA2tFyPKvUwTwZI0MawLeTdXo4SoXQALczEciyHfRHKNXZmVMC6bam4ka8jwuVMQWPlwfMWIIDNOIW3kmx0i4nccID+nyNjN5PjxpYK1k+pFkXsyW9SL+APP53hNVKod8oi1tYOX802OjDgRvN5nygnooJ7CQfGnpeVblBvWi+cAWQau7rHi3pBjdLff6bXfMbAyCbniCpiujsaO6o4QNBBM/svN4twpuzNE8EmVoxYo5PYxUz0NbqTW3AMu0mYjzyszE42ddVlYrrDni9o40+iVq4uVsx+LXYSVBsbiJWa9y6+ogucujCHFCsk9UccUJxXXFDJWhI5+SRCqKEqpKNIySkdlRVURC7KAq0oYKtKJoRGQRpRWFAaitKBo1Y5Bw5XDkAFWDkto2xyDDXIrKiVDlcOS3E1QymrhsbC18J1ONSvLB6MysVlyYFI0KaZ7rB9WvMrR/7FliYI8rwNHqMKtTqZKwvwreiShGXZ7ir9rA4mbDW0fuhO+0rP6iD4H9l4Q4w3Q/j3vKZ/h8X2DxhE9q7rtLeo7n/Uqf9npi0vI2vp9V4Y1VPio//ggTlE+gU/tpEQB/7X/JSp9oy8Xd+wXgRWV2YohU/BjWiJY7tI9TjeqSsHFYuUs7FEoLnp+Lx1ANySLOehl6qXKhctaiZ55TpcqOcuFyo4o0jLLIdJQyV0lUJTEjLORwlcj8lCuZkdGZskqKsrqsAECroQKsERniwrEVwjceyAFYFA0aYyChysHIQKsChaHxmFDlcOQQ5WBQtD4zDByuHoAcu50HEestBzUVTUQc65mU4lvMGL1zOhZlJV8QHkCFymdDzKSpQPxAgeu50HMpmU4lrIHzqZ0HMpmU4hfFCFyoXLhcuZldCpTIXKpK5mXCUVCXIhKqSoSqyiSEykQqqhK4UQls7Ki5KiugLBBWCiiIUi4Vl1RCxsSBWCiiFj4nVZq6ohY2J0KKKKhpUrqiihRFAoooQihXVFCjgXFFFCHVFFFCEXCoooUyq4ooiAOKpXVFYllVxyiiIUyqiiisA//Z"/>
          <p:cNvSpPr>
            <a:spLocks noChangeAspect="1" noChangeArrowheads="1"/>
          </p:cNvSpPr>
          <p:nvPr/>
        </p:nvSpPr>
        <p:spPr bwMode="auto">
          <a:xfrm>
            <a:off x="74613"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4822" name="AutoShape 6" descr="data:image/jpeg;base64,/9j/4AAQSkZJRgABAQAAAQABAAD/2wCEAAkGBhQSEBUUEhQUFRUVFBcVFBUYFRQVFRYUFBQVFBQYFRQXHCYeFxojGhQUHy8gIycpLCwsFR8xNTAqNSYrLCkBCQoKDgwOGg8PGi8iHCUpKSkpKSopLCwsLCwpLCkpLCksLCwsKSkpLCwsLCksKSosLCwsLCksLCkpLCwsLCwsLP/AABEIAOEA4QMBIgACEQEDEQH/xAAbAAACAwEBAQAAAAAAAAAAAAADBAACBQEGB//EADgQAAEDAgUDAgMHBAICAwAAAAEAAhEDIQQSMUFRBSJhcYETMpEGFEKhscHwUtHh8RUWcoIjQ2L/xAAaAQACAwEBAAAAAAAAAAAAAAACAwABBAUG/8QAMBEAAgICAgIABAUCBwEAAAAAAAECEQMhEjEEQRMiUXEzYZGh8DLRFSNSscHh8RT/2gAMAwEAAhEDEQA/APka6ouwsR6ZIkLsK7HRNhcR/rgqQqsYolYXYVg1dyqrGKBSFIV4XcqqwuBSF2FfKoGqrCUCoC6Gq4artYqbGRxg8qsGogpq/wAJByHxwsCGKwYmmYU8I9Lp5OyB5Eh6wGfkUyLRdgDOhQ6mEI2QrImF8FCBauFqZdSVCxMUhcsQuWqpamCxULUSkIliAFqqWo5aqFqNMzyxgCFUhFcFQhGmZpRAkKpCKQqEJiZklEHCitCiuxfEYAVgFAFcNSWzoxiQBdDVcNVg1A2aowKhqsGKwartagbHxxgvhqZE0ylKu/BEbIeaG/AEsqsGJhtA8JnD9Me7QW5Oip5Euy1hEW00xh8IXGAvQ0egs/ECSRtYTG0rZwuCazLAYD4yk6xf6LDl82KXyjVFI8xhehPdFjfwtBv2aeSLf49V7Sk0OgbgfywRG0QZgaWsRc/XRc2Xm5JdC3mr0eYZ9mnBtxef76I9PoRAMg/ReoAO3sDZDbXIMmwnnRKeab7Yv48meY/4ZJYnpXC9rUxmxyOHoD+aTxLGxIETxMfn/dRZ5J9hxzN9o8HiumxKzauGXtOodOdcgAjkf21WFWwy6WDyLRoTs8+6mqFq16uG8JWphlujkTI4pme5qGWpypRhBe1OUjPPGKuahuamXNQnNTUzDkxi5CoQjuCoWpqZinAEuq+VcV2L4Bw1Ea1RoRGhIbOpCBGtV2sV2NTNHDEpUpUbYY6FgxHpYeU5Twi0OnYQZxImbe6zTzJIdSQnhcEtduAtCb/4/vIb4T2KZkDWt1MAu9dAubk8jk1RTkYlHpLc0ES7gG3uVqHAkG+WANLBvFo19VbqNNtNjSZJcCCMo2KWpdXfliAGvMOEAm2nnUTGiBueRWDbe0O06TXElwhoaTIE6WEImAwTYOUCwN5J9r6lL0MWQIc8Au7Q0CbcxpPqjtqkNLZabdpMjt/Eba/5WeSfRTsfeXNGZtwdefpay7WoQ4QQ5o0I3G8hKOIIE2AiwdMkgXAt6XS7q8B4OYGYE2jiw1McoFH0haiza+9AtsBI/I7ROqXhsaAZte68+ATY+izMPmM7gREkankFU+E7JLhB/CMwERvGsq+H5kWNLpmo50BpbzGh/hQa+Oc2JvldMTlHkG26y8UHaOcRvFyZ/qbGwQjSc4ggl0mPXiZuEccS7sPgvY1iupF1QlrS2O7WZB2MLuJDXtu0TbuaTb1BCJSwTS6JgkXlpidrj6LuEYMwGXWe4xrxqrbS2i9Lr0ZGJ6cW63Gx2P8AZJVcIvWC85gC3nn19UlisANWacbj/CbDyH0wlI8tXwllm1cPC9VUw0hJVenyt2PyK7DPNOpoTmLerdNhZtbDwtsMql0KniTM800MsTbmITmrSpGKeGhfKuomRRFYj4YRoRmMVGBO4WnKROVHSxRLYegtDD0ExhsGtKjgVzcudDxRmHTlChBB/pumaOEm0Jo4MgAci/osM83oFtFMDic9OYg7nYxpdNsMk8AQTI11MeEFlNtNoidTuYNpOWFPu8tGmkuMDj+a8rO6bb9C2IdRoS2zwRrxbcn+yzabDmdOsGBplk7Hey0+rs+VoNjGgAB32S2emWxDs5PO17Ba8cvlGLoJ9/kgZTpln8jEGwTj2uGQNh9ruMyAeDt/hY9F8V2N0aZESDzrxqvSUwGjOSBrG4to0AJeZcKpAy0JYh13BwLgPxnn13PhXoVZiWnXuLwJg6GfCZrS3sczyHaHu3AOuq5XpPAB7SOXB25G3ok3qmDyVCmKfDc0A90CNCfrsi0MQSDLG20lpM7G3KTxjMoLDIJc22jWtmZE7n1Rvi1GANd3AADfMeb7o3H5Qu0M08SB3EHWIA+WdR+itXEjtvHtrsf2QqVRpfLbBpyuzTwPwi5E7olbEuBLWODgBqQYdfyLCPogcd6B96K0cOWHtksnQm5OpErpw0yDaYLRPcLyb7rjMR8toI1aRMzvb6qmJxxEzo1xgidbGCdip8zZN2EryGdhkASRyW8oXxHHK6IjUXiIuAmMNXzjNEH1G+1kPCUn5nEmRtHnxuqursi0W+5NMEGxuEM4IN1V6FTIJuQCba28cLtSpnu1Dcl70ErszsVhpWLjMAF6ipTlZeMYteDK0w0eUxOGhJPat7F0Fk16ULs4sloqUbQplURcii0WZ/hnKYWrgaSy6a1sFUCz5rofDo9B07Dr0GGwdtFhdMrwV6fAVpgG02lefz25UBlk4q0SjgfaLmeFDhRUJzHTUC0jwm8ZimMw75EvBn2APHKxqeKc9wEAAiSAdSRpKDhxp9mWDlO30Xw2GaDLrMFml0z/AOsaaLjgGlzgTA3d8umsbpivcUybiYI/p3E+ggrK6ziQGkhji2YbO4G/1VpOTodG5MzK9V1RwiYzSDafW/6I2G6c9lYlzS6RI0HsBzqnukYJj/hvJy32EkH3KZxbstVxYWuZIteL8wbH0T5Tr5V9hrnvijOqdIbnt/TPOvnlavwewNFiwXJOoOycODL8pgB8Wy7Aiwg+EuKUTTAgn2jkk8ys8pSfYr4ikLY/FF4dnIiRwQdrE/Kl61YMbEPeDEw4kx4VquG+ICH5RcjNIJ8WHmUhUPw2tb87pI8C+nomRSl9xkYqqQZmNl0hpjU2nMWmIk6WCPiycuYi0g2kODXePCvTokPIc3LZpgkOaZ3Eb+qz8TVj5mHMXG9hLYt3eiJK5Ui1TegzsTEEtM27hF/76SuO6uDTIkgyREAkif8AMJahVg3BDSR3WLZ9NfcJqthm/ELTYOI1vBOhYd5GyJxinst0dqBuVpa55IAg5eDeZuYS33oPItsbmeeBtZaD6VNrWtbJMEgzeRqAk3dNdnaYkloMjttpIj3VRcfZExh1VxjtgRIJFjyPPqn+jPOYA777EE29wUnTlkROYWIOhbyTyt/oVFpZ+EkggAmJcLkAjQx+iCuTpCc81GDbEcT0gmSDHpx5HCzjgiPHjyLSva0cQ0tIy5T8pbsAdb8Sl8Z0YFgLRYXn2lMeGSjcHZkx+ZT4z0ebcz9EjWoytSth7oT6FlkjOjoRkjzWLoLHxdFeoxzIlebxpXX8abY1Gb8JRWlRdG2WKsWhg3LPYm8O5XkVoXj6PQYWvCePWcsAfNPsNVgUqqfwlPMbt0Ou/v8ARczJij3IJm5TqEEGSdGnidSSN1pdLwzc7MplznabmST9Ak+kvpsec7exw7vVtzl9TZDb1Q02ktsQOw7wfmv7wsLjb0Jmm7SNLqFctfJblgAEakySSf7rN6rVfrIyntIB0BOmXQRdW+9OqOBebgxDZBIImY9lTGUy0ljXZ5uSRIym0DjdSKqRIR40n2KUCQ1pLtzDRckCb/zlOvq5JDYOcNd4MXItKLi8IwsaJgQCbDt2F/IAVsPhgAXOIAEZDfe0enlRyTCclVjmBrA5XGS8C48Cw97Jd/UMweDqHbi6A/G5XNay0zI3nUknhKUqwd3PJzXJjbyg4XtgKCuxu3eA0gETmjTz5Stakd3EWgOtmMxo0IlLE/D7c4IcDyZ2+sI1N4EBrWkaeQdjfTRF/TsPaF6DCALmCRJMZyfA2SmLo5pBJbbM0HfKIIJ3TTq7jUDi0QJ7iZAHgbcLmJwxDZdcu+XKT2zcC40lMi2nYQDBEhgP/wBerspuwwAJHKbqYdrocBnykta4ki1ruGxXPuIbTdlcMpcJbMnQEgn1lN9NkteyC4AdpB7sxI+tkMne0C5asA0uJN2uFoPbM+OIXPjVSXFpksytbJGp1nhEqgtY0uMhr5kQCfBixj90q57mszAhzXmYPzGLa+OEKVk7JjsQ7K0W0JN/1/NaPQeqtpgQSC697gGfPBWL1IB+UXEgiQL8nT+apijhWNe0Egtc08jYTB5TKSivT7JOKlGmev8A+bLWPDmjNLczt3AzJnb/ACtrojiaBBgtmGkmxFreCJ/NeGo46GSbgAsE78A8kBE6bjHNae7tkE3vOgLf38IsWeUJcpb7Rzc3hKUGo6do9LicKQx2YfK8tO/5rzuIdFvzTX/NuM5i4hxM+s2Prqk8UJA9/os2aUZSVIf4+OcNTMnHLz3UAt/GvgLznUKq3+Kmb0Z6i58QKLqbCFGI9LVBYjUtUyQrH0auEpStrC0omSb3tz/JWR013cJW9RsROxhcnyG7oYxgUbSNRIFr8/4912nVEQANtrgDW3qpWdcbabkXb59f0QaQ7pcIGaddzqZ4kH6rGla2B2GxVEXcHGC2cx2Mib7QNkLD0SHNHzZRmI4aNL7m6Zwga4VGu1+cA3Bj18LuSJcDBcS0ZoEE2Fjz+yq2lQN+gdWqPhuJ3JIMECDaLKrpBBeJGwBiBoD7E/kivYGO7u78O1jzbeZ+qo+mXEgmC27LC5tAI/dUqLAuwJJa6ZLsxcSTYDY+VKTWmRpf203R8Q/PZwzO+VxB0JjYWB/shNw4ntNwHest3J9UfLWyLrYV1CAwBtMzIJneT9NkN2IABcHNZ3XGQmSPeCrikHNa0m5BvybkA+JGqrhaTcwp5LiS42yguG0nUGVSr2UV+9Xz2c1/aYEE7aHQIeEf3dhLiJkTII0FgjMwjYOV5F4yxcH6olJraOeXOaW2FgGmd+VLVNIu16ONY8NGak0gzmAsQb6T/LKteo8BlVrRDXaSCCCLj/yUytcWvP4tyY03H1RKb8wLQII0sC10aSTpOqq/dFHPiy52Yi5EtIIBtuNMwjVA+H2bNHN4BzZu0edEam5ry4GA8CWmTfaOLKYuqRT7RmA2kfiIvAuFN2l9iL6FnszvpnMJDiXHLYQC5kncEKmJ+JZ4b2k5mSR8xN9LxCtVxGSmAWydGidI/qO9tFVxkNDyQTcWAkEwY9iVF9tESLVACSbNa5wb4aYl0eJQajy11u5sG43BNp9pV3z8ogMaReJzFvy/rCsyqQXCBJ7gQNmg2jzZQi0drOIeHWh2XMPqZVMTjoJv6eiu4tcQRGjSD+0e6zceSHG25/VSEVJ0wkjmLxAcNV53HuT9aqszFVJXUwQ4hikqKq6t9FWDYU3h2SlGJ/BlVk0gMfQ/h6a3+n1ZAnWVl4di0sEw5XAagSP0P88LkZ3aDY/8IE9pmxgeZvKqK0NveB3CLQbBWxDCII2F44Oh95JlUAIEagsid7iRI9ysSWgLKYUl7TmaGiCM2p1t7x+qNUq9og90F0kDXYE+sITTLAy5i7hJtGp9z+iYwlPOAXWY0huk+iuXdlP6i1Wq0tzGZkESBrqfaUm+s7K6A7+ogRA5/ZadUNLNQ4Zg0AXIl0xB1EKYtsjMGhpBIIHpYn1KOMkvREwXTa85XMHf8zm3JkCx4O5VRVBqHa8v88iNlOm4JzQXNdMzoSMpB/QwnqcSXvbLnX0tOhQyaTdEb2KYbE5XXa0sDSGz7xG5uhl7xGgP4e0GxMj0C024XPS0EnMWTqI1gjaJQsL0rJMjM4CQ0SeCIVKS7B5x2KPwRY7O8QZcTlMieTxMldxVQOdFy2CXOcJjYX+i28Wz4lME2LgSRoDHgJB+HfbKAWXn0I0Q8t7KhktW+zBfg2g5c7yB8od8t9I5CY+K50hwgNGXtu4kcjYI9emABMPMCWm4bE/QqtB5bD47iYibNE/7Pun87VjSjcMQ1uUS0EbCRM3JOl4srOzgu7R2tILgLGLz62R8HVcRky5QSSSLQJ7bm0GPzTLqbg0OE5rjwRAP0uluTvYLkIsxAmchJmMriQ1st33V6TGim0lgkON5cbjYTYhCFamKeZ2Z9TMSW6Aj/wDW829Fek6qafaM41aDpbjyjktFhHHK4AgAEkxoDx+kpSu80yHOksjTNMGxOUbJ0YMwXSSSJAIBJI4GoESleoODm9sZrduhBAMEoYVdfqROwNGp3UwDIAkEbi8fzwgdRry4+CUZj+0aSBM+LGPzWZiHXN9ytMI3KwxHE1Fn1XpvElIPK6mJFvSKyoqyonUJ5FWFNYepBSbSisKuSsDFI9LgK4Xo8A1uUzqQYXhsHXIOq3qPVHACFx/JwN9GhqzYrul2ZpkGIG9pP0VMPX3m/MfhhSnXlsi+W4I3MH+/5JvC5Q4wIm5B00vHusL+VdA9BX4QZJGgMOHiSRf3RKVJjWlri4iCYAMAjnlbNJgbR+XtzgumCTbjX6LP+0NUNeMovsJm2hsq4uuzHHK5y4fcSBp5PmIEjuIg249kCoc1aQJDm8befIAVHhxY6YMCQIyx7cp7p9N7yLXjUQLEQR9EPRofyptsc6F9mX1CAAQLnORAA29Vuj7EvaXEEFouBpJjg6LSwNT4LGmo8tBiQAHDKB25gNJ/ZJ4/7aky2k0RMZjxzB0suqsPi48d52+X7/p/c4M/J8vNk/yq4/t+plM6BUYT8RrmtaCXEb30B4TdDJSh5MuqH8VsjLWtrok63XiHh5BJyRyJN9PdYGKxpqOBJ3vNov8AosPLHD8P9/4jdHDlzfiOl+R77/hcOW97nEC4JiBoYMeq811jFMbam05JMXBJjdI1eu/CZkzOIBBMaHSyz8X1FrmuMEmQQNANzbdHlyLIkoQr6v8A7J4/izhK5ybXr/wRqVmPfIdlAG9t9imh0nMw1CHNAeIJ+WSJPkkCFajRzMc5zS3vGVpAubkwbGLaaJPHda0DQchdMONp/F7WQpNuonStvSNPD4c5g02aRlLvEyI1i/PK3P8AqxdhjUNQOAaTM3ZlEAHmVk9Lq5nNc0sM5oi/cefA5W5gesCm1zar+wB3aLZyZP5FVh4cqyfxmHyZZV+H37/M8T937iQHmdSNIn80X7wQ2MwadYIg9pj89VqUHA9wIa1s2iSTB2HssvDYfMTUqABjRAkyXETJ8Tz4shUuW5ejdyvsth63cC1xMaxMXMW/VdxXTu6L3448/Va/2U+z5r1CXENph2adPNvcrW+0vTG0iMr5MAHS0frKOWOcYfFXXRnl5UFm+EuzwWKpZABuYbHAgf5+qycXV7j6rTxWIHxLgnW5/ssTEP1PlbMKb7NqFcRUSbii1XXQHFdOCoXkdI5KiqomUZeRRqMwoDSitKuQOJjdA3WxQcIv7LCY5PUKqyZY2b07R6HpOIMxbn1lezxnSf8A4aeIi1g4C0za49QvnWHxWUyNl6ZvW3OoZSTl2HBMSR9AuXmx07rv/cTlhJuLi/e/sMYd72zLpYHmCNQStCi1pmGOcdM2yz8DWa9saOzAkE2JFp/nlbWFrkBsAAgki8wSY+ixS/q2KytpaX/A6Ps0HtBpggwM4F5vrG/qFpdL+xGT5nS33n80TpeNLG5bAydPXZOY7qctOZ4EXEHUAWvsZ2XZxYfG485q39PRwcvkeTfw4vX7iPVcI+mQGQTHsQP3hYDcSWucGsB1zQ0mPbcI2I64SWw4nUuB0A4ErGr4oyXUn5HQZvYg6thc7PlhOdw0jo+Pgmo1P+fcmLxVR7MoyAA9sajb2WNUxLmhzDG+aLgxuCNCna2Lc0AstmgknQTHCri2S0OIbBuRs62si5O6VB/6jpxSjqtGJiGPyMNwSSeZvb09FtHqI+GQ9kVAWguuC28zGmm3lI4ugIzAlkxDYdOq5RqOeSXRwSSdNBPPstDqSthtWOYvqYMPMQ3QgfNJ/pWDUoEuDwAWOk+Ym+YbLUf0yXAtgCY0JvH6eqYbg205mZg6dxI9BwpGcca+XsipdGbhcG8GWnK3+rSx1ha5oZngEFwtLiYvE6fRGwbmhzbh0QW2EE8G/P6JuhRBzPJaTJJI2ANyAkZMrbsCU6F8Q0Cj3Zs1zGm8X8JHDVm/DAmflJ9AQLDcK2Mqir2N+cnUm2UaE+UKh0bJcOBItrbQXCkVFR+Z0y49bNZ/WXS1gIDYsBawED6lX6t1GaIl0ugH8o3Xn6Di1xcRmcHW8Afokup9VM5TFrnxOyZHE5SpArDG00uiVSTdYmPN03V6hZZOIrSZXUwY2nsc3SBPchOcuuKE4rekYskzuZRUlcR0ZuRGlFa5LtKI0q2gYTGGvR6dRKNKKxyVJG7HkNOhVWtgq2gmxsfHBXnqVSFtYN8C6w546NfZ6nCYVoH5hPjFhvy2I28HdYOExILC1xgbHg+2ycw+K7g1x2N/M2vwVxZ43bbFSjfZvdPx5vcE3jx6oGK6q4zMwfGiRp1IJnU3zDjba4UjW5A+o/0gt9XoUsUVLlRZtPORoDciflJjSRul8R8jpaDpdpFgDef5srAQMvzGf4QgYuqflIi9tL3/AKkUVsbWyzenuAIa5puNdYidNNEQmAMzCNoAtpqPJ4SmB3EkjT0IJgEa+6ZqteQ3NYMOXLAHkTGsfuja3TZHd7DOpiznTDbXOu153FkrTeJAlxMbZdJtmA9UR1QN1gGA4gWBE6ifCHjKBqPJpgkE6xlsdlUV9S0LjEvz9pBYHWJGW294ujVgXHMSGg21k5dDHCM7CggNf2gaAHaNTwEpicFrBJHHdOqNOLetF2iwcafawOi4MwY+qJhGOcNdRoBHtwqUHuokmPYlxcfF9PVPwCRqDAJGbnn6oZuv7lWUw2GAALovuItP81V6tomI9N/9KF2xOg52H6oNfEBrM3MQJ1/wlbkyvZndX6gGRDYdIPrrqBwvK4irJJ5Wj1OsXOJPP0WLVeu342JRiN6RV70Fzl1xQnOXQSMmSZxxVHFRxVCU1IwzkdlRUldRUK5FAVdpQgVcFE0JhIM1yK1yWBRaaW0bMcxumU7RxF1mtcites8o2dLHNUbn36ydoVR8MSY9TtO0rzTaqMypMa+FllgVDtM9hhsWZBMkRGYbePCLTeTc2GhMm4ncbLI6RWykEGFvgU6kSMp3LZg+rVy8sVCQL0FrkAlzYcIBj/d5QnPzEGIn8hyE1S6MZ7X5m/pHMI9LpbiI7YN4uNOCFn16E/EivYpUp2IBFtIF7GdVdpf3S4ncA2tFyPKvUwTwZI0MawLeTdXo4SoXQALczEciyHfRHKNXZmVMC6bam4ka8jwuVMQWPlwfMWIIDNOIW3kmx0i4nccID+nyNjN5PjxpYK1k+pFkXsyW9SL+APP53hNVKod8oi1tYOX802OjDgRvN5nygnooJ7CQfGnpeVblBvWi+cAWQau7rHi3pBjdLff6bXfMbAyCbniCpiujsaO6o4QNBBM/svN4twpuzNE8EmVoxYo5PYxUz0NbqTW3AMu0mYjzyszE42ddVlYrrDni9o40+iVq4uVsx+LXYSVBsbiJWa9y6+ogucujCHFCsk9UccUJxXXFDJWhI5+SRCqKEqpKNIySkdlRVURC7KAq0oYKtKJoRGQRpRWFAaitKBo1Y5Bw5XDkAFWDkto2xyDDXIrKiVDlcOS3E1QymrhsbC18J1ONSvLB6MysVlyYFI0KaZ7rB9WvMrR/7FliYI8rwNHqMKtTqZKwvwreiShGXZ7ir9rA4mbDW0fuhO+0rP6iD4H9l4Q4w3Q/j3vKZ/h8X2DxhE9q7rtLeo7n/Uqf9npi0vI2vp9V4Y1VPio//ggTlE+gU/tpEQB/7X/JSp9oy8Xd+wXgRWV2YohU/BjWiJY7tI9TjeqSsHFYuUs7FEoLnp+Lx1ANySLOehl6qXKhctaiZ55TpcqOcuFyo4o0jLLIdJQyV0lUJTEjLORwlcj8lCuZkdGZskqKsrqsAECroQKsERniwrEVwjceyAFYFA0aYyChysHIQKsChaHxmFDlcOQQ5WBQtD4zDByuHoAcu50HEestBzUVTUQc65mU4lvMGL1zOhZlJV8QHkCFymdDzKSpQPxAgeu50HMpmU4lrIHzqZ0HMpmU4hfFCFyoXLhcuZldCpTIXKpK5mXCUVCXIhKqSoSqyiSEykQqqhK4UQls7Ki5KiugLBBWCiiIUi4Vl1RCxsSBWCiiFj4nVZq6ohY2J0KKKKhpUrqiihRFAoooQihXVFCjgXFFFCHVFFFCEXCoooUyq4ooiAOKpXVFYllVxyiiIUyqiiisA//Z"/>
          <p:cNvSpPr>
            <a:spLocks noChangeAspect="1" noChangeArrowheads="1"/>
          </p:cNvSpPr>
          <p:nvPr/>
        </p:nvSpPr>
        <p:spPr bwMode="auto">
          <a:xfrm>
            <a:off x="74613"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4824" name="AutoShape 8" descr="data:image/jpeg;base64,/9j/4AAQSkZJRgABAQAAAQABAAD/2wCEAAkGBhQSEBUUEhQUFRUVFBcVFBUYFRQVFRYUFBQVFBQYFRQXHCYeFxojGhQUHy8gIycpLCwsFR8xNTAqNSYrLCkBCQoKDgwOGg8PGi8iHCUpKSkpKSopLCwsLCwpLCkpLCksLCwsKSkpLCwsLCksKSosLCwsLCksLCkpLCwsLCwsLP/AABEIAOEA4QMBIgACEQEDEQH/xAAbAAACAwEBAQAAAAAAAAAAAAADBAACBQEGB//EADgQAAEDAgUDAgMHBAICAwAAAAEAAhEDIQQSMUFRBSJhcYETMpEGFEKhscHwUtHh8RUWcoIjQ2L/xAAaAQACAwEBAAAAAAAAAAAAAAACAwABBAUG/8QAMBEAAgICAgIABAUCBwEAAAAAAAECEQMhEjEEQRMiUXEzYZGh8DLRFSNSscHh8RT/2gAMAwEAAhEDEQA/APka6ouwsR6ZIkLsK7HRNhcR/rgqQqsYolYXYVg1dyqrGKBSFIV4XcqqwuBSF2FfKoGqrCUCoC6Gq4artYqbGRxg8qsGogpq/wAJByHxwsCGKwYmmYU8I9Lp5OyB5Eh6wGfkUyLRdgDOhQ6mEI2QrImF8FCBauFqZdSVCxMUhcsQuWqpamCxULUSkIliAFqqWo5aqFqNMzyxgCFUhFcFQhGmZpRAkKpCKQqEJiZklEHCitCiuxfEYAVgFAFcNSWzoxiQBdDVcNVg1A2aowKhqsGKwartagbHxxgvhqZE0ylKu/BEbIeaG/AEsqsGJhtA8JnD9Me7QW5Oip5Euy1hEW00xh8IXGAvQ0egs/ECSRtYTG0rZwuCazLAYD4yk6xf6LDl82KXyjVFI8xhehPdFjfwtBv2aeSLf49V7Sk0OgbgfywRG0QZgaWsRc/XRc2Xm5JdC3mr0eYZ9mnBtxef76I9PoRAMg/ReoAO3sDZDbXIMmwnnRKeab7Yv48meY/4ZJYnpXC9rUxmxyOHoD+aTxLGxIETxMfn/dRZ5J9hxzN9o8HiumxKzauGXtOodOdcgAjkf21WFWwy6WDyLRoTs8+6mqFq16uG8JWphlujkTI4pme5qGWpypRhBe1OUjPPGKuahuamXNQnNTUzDkxi5CoQjuCoWpqZinAEuq+VcV2L4Bw1Ea1RoRGhIbOpCBGtV2sV2NTNHDEpUpUbYY6FgxHpYeU5Twi0OnYQZxImbe6zTzJIdSQnhcEtduAtCb/4/vIb4T2KZkDWt1MAu9dAubk8jk1RTkYlHpLc0ES7gG3uVqHAkG+WANLBvFo19VbqNNtNjSZJcCCMo2KWpdXfliAGvMOEAm2nnUTGiBueRWDbe0O06TXElwhoaTIE6WEImAwTYOUCwN5J9r6lL0MWQIc8Au7Q0CbcxpPqjtqkNLZabdpMjt/Eba/5WeSfRTsfeXNGZtwdefpay7WoQ4QQ5o0I3G8hKOIIE2AiwdMkgXAt6XS7q8B4OYGYE2jiw1McoFH0haiza+9AtsBI/I7ROqXhsaAZte68+ATY+izMPmM7gREkankFU+E7JLhB/CMwERvGsq+H5kWNLpmo50BpbzGh/hQa+Oc2JvldMTlHkG26y8UHaOcRvFyZ/qbGwQjSc4ggl0mPXiZuEccS7sPgvY1iupF1QlrS2O7WZB2MLuJDXtu0TbuaTb1BCJSwTS6JgkXlpidrj6LuEYMwGXWe4xrxqrbS2i9Lr0ZGJ6cW63Gx2P8AZJVcIvWC85gC3nn19UlisANWacbj/CbDyH0wlI8tXwllm1cPC9VUw0hJVenyt2PyK7DPNOpoTmLerdNhZtbDwtsMql0KniTM800MsTbmITmrSpGKeGhfKuomRRFYj4YRoRmMVGBO4WnKROVHSxRLYegtDD0ExhsGtKjgVzcudDxRmHTlChBB/pumaOEm0Jo4MgAci/osM83oFtFMDic9OYg7nYxpdNsMk8AQTI11MeEFlNtNoidTuYNpOWFPu8tGmkuMDj+a8rO6bb9C2IdRoS2zwRrxbcn+yzabDmdOsGBplk7Hey0+rs+VoNjGgAB32S2emWxDs5PO17Ba8cvlGLoJ9/kgZTpln8jEGwTj2uGQNh9ruMyAeDt/hY9F8V2N0aZESDzrxqvSUwGjOSBrG4to0AJeZcKpAy0JYh13BwLgPxnn13PhXoVZiWnXuLwJg6GfCZrS3sczyHaHu3AOuq5XpPAB7SOXB25G3ok3qmDyVCmKfDc0A90CNCfrsi0MQSDLG20lpM7G3KTxjMoLDIJc22jWtmZE7n1Rvi1GANd3AADfMeb7o3H5Qu0M08SB3EHWIA+WdR+itXEjtvHtrsf2QqVRpfLbBpyuzTwPwi5E7olbEuBLWODgBqQYdfyLCPogcd6B96K0cOWHtksnQm5OpErpw0yDaYLRPcLyb7rjMR8toI1aRMzvb6qmJxxEzo1xgidbGCdip8zZN2EryGdhkASRyW8oXxHHK6IjUXiIuAmMNXzjNEH1G+1kPCUn5nEmRtHnxuqursi0W+5NMEGxuEM4IN1V6FTIJuQCba28cLtSpnu1Dcl70ErszsVhpWLjMAF6ipTlZeMYteDK0w0eUxOGhJPat7F0Fk16ULs4sloqUbQplURcii0WZ/hnKYWrgaSy6a1sFUCz5rofDo9B07Dr0GGwdtFhdMrwV6fAVpgG02lefz25UBlk4q0SjgfaLmeFDhRUJzHTUC0jwm8ZimMw75EvBn2APHKxqeKc9wEAAiSAdSRpKDhxp9mWDlO30Xw2GaDLrMFml0z/AOsaaLjgGlzgTA3d8umsbpivcUybiYI/p3E+ggrK6ziQGkhji2YbO4G/1VpOTodG5MzK9V1RwiYzSDafW/6I2G6c9lYlzS6RI0HsBzqnukYJj/hvJy32EkH3KZxbstVxYWuZIteL8wbH0T5Tr5V9hrnvijOqdIbnt/TPOvnlavwewNFiwXJOoOycODL8pgB8Wy7Aiwg+EuKUTTAgn2jkk8ys8pSfYr4ikLY/FF4dnIiRwQdrE/Kl61YMbEPeDEw4kx4VquG+ICH5RcjNIJ8WHmUhUPw2tb87pI8C+nomRSl9xkYqqQZmNl0hpjU2nMWmIk6WCPiycuYi0g2kODXePCvTokPIc3LZpgkOaZ3Eb+qz8TVj5mHMXG9hLYt3eiJK5Ui1TegzsTEEtM27hF/76SuO6uDTIkgyREAkif8AMJahVg3BDSR3WLZ9NfcJqthm/ELTYOI1vBOhYd5GyJxinst0dqBuVpa55IAg5eDeZuYS33oPItsbmeeBtZaD6VNrWtbJMEgzeRqAk3dNdnaYkloMjttpIj3VRcfZExh1VxjtgRIJFjyPPqn+jPOYA777EE29wUnTlkROYWIOhbyTyt/oVFpZ+EkggAmJcLkAjQx+iCuTpCc81GDbEcT0gmSDHpx5HCzjgiPHjyLSva0cQ0tIy5T8pbsAdb8Sl8Z0YFgLRYXn2lMeGSjcHZkx+ZT4z0ebcz9EjWoytSth7oT6FlkjOjoRkjzWLoLHxdFeoxzIlebxpXX8abY1Gb8JRWlRdG2WKsWhg3LPYm8O5XkVoXj6PQYWvCePWcsAfNPsNVgUqqfwlPMbt0Ou/v8ARczJij3IJm5TqEEGSdGnidSSN1pdLwzc7MplznabmST9Ak+kvpsec7exw7vVtzl9TZDb1Q02ktsQOw7wfmv7wsLjb0Jmm7SNLqFctfJblgAEakySSf7rN6rVfrIyntIB0BOmXQRdW+9OqOBebgxDZBIImY9lTGUy0ljXZ5uSRIym0DjdSKqRIR40n2KUCQ1pLtzDRckCb/zlOvq5JDYOcNd4MXItKLi8IwsaJgQCbDt2F/IAVsPhgAXOIAEZDfe0enlRyTCclVjmBrA5XGS8C48Cw97Jd/UMweDqHbi6A/G5XNay0zI3nUknhKUqwd3PJzXJjbyg4XtgKCuxu3eA0gETmjTz5Stakd3EWgOtmMxo0IlLE/D7c4IcDyZ2+sI1N4EBrWkaeQdjfTRF/TsPaF6DCALmCRJMZyfA2SmLo5pBJbbM0HfKIIJ3TTq7jUDi0QJ7iZAHgbcLmJwxDZdcu+XKT2zcC40lMi2nYQDBEhgP/wBerspuwwAJHKbqYdrocBnykta4ki1ruGxXPuIbTdlcMpcJbMnQEgn1lN9NkteyC4AdpB7sxI+tkMne0C5asA0uJN2uFoPbM+OIXPjVSXFpksytbJGp1nhEqgtY0uMhr5kQCfBixj90q57mszAhzXmYPzGLa+OEKVk7JjsQ7K0W0JN/1/NaPQeqtpgQSC697gGfPBWL1IB+UXEgiQL8nT+apijhWNe0Egtc08jYTB5TKSivT7JOKlGmev8A+bLWPDmjNLczt3AzJnb/ACtrojiaBBgtmGkmxFreCJ/NeGo46GSbgAsE78A8kBE6bjHNae7tkE3vOgLf38IsWeUJcpb7Rzc3hKUGo6do9LicKQx2YfK8tO/5rzuIdFvzTX/NuM5i4hxM+s2Prqk8UJA9/os2aUZSVIf4+OcNTMnHLz3UAt/GvgLznUKq3+Kmb0Z6i58QKLqbCFGI9LVBYjUtUyQrH0auEpStrC0omSb3tz/JWR013cJW9RsROxhcnyG7oYxgUbSNRIFr8/4912nVEQANtrgDW3qpWdcbabkXb59f0QaQ7pcIGaddzqZ4kH6rGla2B2GxVEXcHGC2cx2Mib7QNkLD0SHNHzZRmI4aNL7m6Zwga4VGu1+cA3Bj18LuSJcDBcS0ZoEE2Fjz+yq2lQN+gdWqPhuJ3JIMECDaLKrpBBeJGwBiBoD7E/kivYGO7u78O1jzbeZ+qo+mXEgmC27LC5tAI/dUqLAuwJJa6ZLsxcSTYDY+VKTWmRpf203R8Q/PZwzO+VxB0JjYWB/shNw4ntNwHest3J9UfLWyLrYV1CAwBtMzIJneT9NkN2IABcHNZ3XGQmSPeCrikHNa0m5BvybkA+JGqrhaTcwp5LiS42yguG0nUGVSr2UV+9Xz2c1/aYEE7aHQIeEf3dhLiJkTII0FgjMwjYOV5F4yxcH6olJraOeXOaW2FgGmd+VLVNIu16ONY8NGak0gzmAsQb6T/LKteo8BlVrRDXaSCCCLj/yUytcWvP4tyY03H1RKb8wLQII0sC10aSTpOqq/dFHPiy52Yi5EtIIBtuNMwjVA+H2bNHN4BzZu0edEam5ry4GA8CWmTfaOLKYuqRT7RmA2kfiIvAuFN2l9iL6FnszvpnMJDiXHLYQC5kncEKmJ+JZ4b2k5mSR8xN9LxCtVxGSmAWydGidI/qO9tFVxkNDyQTcWAkEwY9iVF9tESLVACSbNa5wb4aYl0eJQajy11u5sG43BNp9pV3z8ogMaReJzFvy/rCsyqQXCBJ7gQNmg2jzZQi0drOIeHWh2XMPqZVMTjoJv6eiu4tcQRGjSD+0e6zceSHG25/VSEVJ0wkjmLxAcNV53HuT9aqszFVJXUwQ4hikqKq6t9FWDYU3h2SlGJ/BlVk0gMfQ/h6a3+n1ZAnWVl4di0sEw5XAagSP0P88LkZ3aDY/8IE9pmxgeZvKqK0NveB3CLQbBWxDCII2F44Oh95JlUAIEagsid7iRI9ysSWgLKYUl7TmaGiCM2p1t7x+qNUq9og90F0kDXYE+sITTLAy5i7hJtGp9z+iYwlPOAXWY0huk+iuXdlP6i1Wq0tzGZkESBrqfaUm+s7K6A7+ogRA5/ZadUNLNQ4Zg0AXIl0xB1EKYtsjMGhpBIIHpYn1KOMkvREwXTa85XMHf8zm3JkCx4O5VRVBqHa8v88iNlOm4JzQXNdMzoSMpB/QwnqcSXvbLnX0tOhQyaTdEb2KYbE5XXa0sDSGz7xG5uhl7xGgP4e0GxMj0C024XPS0EnMWTqI1gjaJQsL0rJMjM4CQ0SeCIVKS7B5x2KPwRY7O8QZcTlMieTxMldxVQOdFy2CXOcJjYX+i28Wz4lME2LgSRoDHgJB+HfbKAWXn0I0Q8t7KhktW+zBfg2g5c7yB8od8t9I5CY+K50hwgNGXtu4kcjYI9emABMPMCWm4bE/QqtB5bD47iYibNE/7Pun87VjSjcMQ1uUS0EbCRM3JOl4srOzgu7R2tILgLGLz62R8HVcRky5QSSSLQJ7bm0GPzTLqbg0OE5rjwRAP0uluTvYLkIsxAmchJmMriQ1st33V6TGim0lgkON5cbjYTYhCFamKeZ2Z9TMSW6Aj/wDW829Fek6qafaM41aDpbjyjktFhHHK4AgAEkxoDx+kpSu80yHOksjTNMGxOUbJ0YMwXSSSJAIBJI4GoESleoODm9sZrduhBAMEoYVdfqROwNGp3UwDIAkEbi8fzwgdRry4+CUZj+0aSBM+LGPzWZiHXN9ytMI3KwxHE1Fn1XpvElIPK6mJFvSKyoqyonUJ5FWFNYepBSbSisKuSsDFI9LgK4Xo8A1uUzqQYXhsHXIOq3qPVHACFx/JwN9GhqzYrul2ZpkGIG9pP0VMPX3m/MfhhSnXlsi+W4I3MH+/5JvC5Q4wIm5B00vHusL+VdA9BX4QZJGgMOHiSRf3RKVJjWlri4iCYAMAjnlbNJgbR+XtzgumCTbjX6LP+0NUNeMovsJm2hsq4uuzHHK5y4fcSBp5PmIEjuIg249kCoc1aQJDm8befIAVHhxY6YMCQIyx7cp7p9N7yLXjUQLEQR9EPRofyptsc6F9mX1CAAQLnORAA29Vuj7EvaXEEFouBpJjg6LSwNT4LGmo8tBiQAHDKB25gNJ/ZJ4/7aky2k0RMZjxzB0suqsPi48d52+X7/p/c4M/J8vNk/yq4/t+plM6BUYT8RrmtaCXEb30B4TdDJSh5MuqH8VsjLWtrok63XiHh5BJyRyJN9PdYGKxpqOBJ3vNov8AosPLHD8P9/4jdHDlzfiOl+R77/hcOW97nEC4JiBoYMeq811jFMbam05JMXBJjdI1eu/CZkzOIBBMaHSyz8X1FrmuMEmQQNANzbdHlyLIkoQr6v8A7J4/izhK5ybXr/wRqVmPfIdlAG9t9imh0nMw1CHNAeIJ+WSJPkkCFajRzMc5zS3vGVpAubkwbGLaaJPHda0DQchdMONp/F7WQpNuonStvSNPD4c5g02aRlLvEyI1i/PK3P8AqxdhjUNQOAaTM3ZlEAHmVk9Lq5nNc0sM5oi/cefA5W5gesCm1zar+wB3aLZyZP5FVh4cqyfxmHyZZV+H37/M8T937iQHmdSNIn80X7wQ2MwadYIg9pj89VqUHA9wIa1s2iSTB2HssvDYfMTUqABjRAkyXETJ8Tz4shUuW5ejdyvsth63cC1xMaxMXMW/VdxXTu6L3448/Va/2U+z5r1CXENph2adPNvcrW+0vTG0iMr5MAHS0frKOWOcYfFXXRnl5UFm+EuzwWKpZABuYbHAgf5+qycXV7j6rTxWIHxLgnW5/ssTEP1PlbMKb7NqFcRUSbii1XXQHFdOCoXkdI5KiqomUZeRRqMwoDSitKuQOJjdA3WxQcIv7LCY5PUKqyZY2b07R6HpOIMxbn1lezxnSf8A4aeIi1g4C0za49QvnWHxWUyNl6ZvW3OoZSTl2HBMSR9AuXmx07rv/cTlhJuLi/e/sMYd72zLpYHmCNQStCi1pmGOcdM2yz8DWa9saOzAkE2JFp/nlbWFrkBsAAgki8wSY+ixS/q2KytpaX/A6Ps0HtBpggwM4F5vrG/qFpdL+xGT5nS33n80TpeNLG5bAydPXZOY7qctOZ4EXEHUAWvsZ2XZxYfG485q39PRwcvkeTfw4vX7iPVcI+mQGQTHsQP3hYDcSWucGsB1zQ0mPbcI2I64SWw4nUuB0A4ErGr4oyXUn5HQZvYg6thc7PlhOdw0jo+Pgmo1P+fcmLxVR7MoyAA9sajb2WNUxLmhzDG+aLgxuCNCna2Lc0AstmgknQTHCri2S0OIbBuRs62si5O6VB/6jpxSjqtGJiGPyMNwSSeZvb09FtHqI+GQ9kVAWguuC28zGmm3lI4ugIzAlkxDYdOq5RqOeSXRwSSdNBPPstDqSthtWOYvqYMPMQ3QgfNJ/pWDUoEuDwAWOk+Ym+YbLUf0yXAtgCY0JvH6eqYbg205mZg6dxI9BwpGcca+XsipdGbhcG8GWnK3+rSx1ha5oZngEFwtLiYvE6fRGwbmhzbh0QW2EE8G/P6JuhRBzPJaTJJI2ANyAkZMrbsCU6F8Q0Cj3Zs1zGm8X8JHDVm/DAmflJ9AQLDcK2Mqir2N+cnUm2UaE+UKh0bJcOBItrbQXCkVFR+Z0y49bNZ/WXS1gIDYsBawED6lX6t1GaIl0ugH8o3Xn6Di1xcRmcHW8Afokup9VM5TFrnxOyZHE5SpArDG00uiVSTdYmPN03V6hZZOIrSZXUwY2nsc3SBPchOcuuKE4rekYskzuZRUlcR0ZuRGlFa5LtKI0q2gYTGGvR6dRKNKKxyVJG7HkNOhVWtgq2gmxsfHBXnqVSFtYN8C6w546NfZ6nCYVoH5hPjFhvy2I28HdYOExILC1xgbHg+2ycw+K7g1x2N/M2vwVxZ43bbFSjfZvdPx5vcE3jx6oGK6q4zMwfGiRp1IJnU3zDjba4UjW5A+o/0gt9XoUsUVLlRZtPORoDciflJjSRul8R8jpaDpdpFgDef5srAQMvzGf4QgYuqflIi9tL3/AKkUVsbWyzenuAIa5puNdYidNNEQmAMzCNoAtpqPJ4SmB3EkjT0IJgEa+6ZqteQ3NYMOXLAHkTGsfuja3TZHd7DOpiznTDbXOu153FkrTeJAlxMbZdJtmA9UR1QN1gGA4gWBE6ifCHjKBqPJpgkE6xlsdlUV9S0LjEvz9pBYHWJGW294ujVgXHMSGg21k5dDHCM7CggNf2gaAHaNTwEpicFrBJHHdOqNOLetF2iwcafawOi4MwY+qJhGOcNdRoBHtwqUHuokmPYlxcfF9PVPwCRqDAJGbnn6oZuv7lWUw2GAALovuItP81V6tomI9N/9KF2xOg52H6oNfEBrM3MQJ1/wlbkyvZndX6gGRDYdIPrrqBwvK4irJJ5Wj1OsXOJPP0WLVeu342JRiN6RV70Fzl1xQnOXQSMmSZxxVHFRxVCU1IwzkdlRUldRUK5FAVdpQgVcFE0JhIM1yK1yWBRaaW0bMcxumU7RxF1mtcites8o2dLHNUbn36ydoVR8MSY9TtO0rzTaqMypMa+FllgVDtM9hhsWZBMkRGYbePCLTeTc2GhMm4ncbLI6RWykEGFvgU6kSMp3LZg+rVy8sVCQL0FrkAlzYcIBj/d5QnPzEGIn8hyE1S6MZ7X5m/pHMI9LpbiI7YN4uNOCFn16E/EivYpUp2IBFtIF7GdVdpf3S4ncA2tFyPKvUwTwZI0MawLeTdXo4SoXQALczEciyHfRHKNXZmVMC6bam4ka8jwuVMQWPlwfMWIIDNOIW3kmx0i4nccID+nyNjN5PjxpYK1k+pFkXsyW9SL+APP53hNVKod8oi1tYOX802OjDgRvN5nygnooJ7CQfGnpeVblBvWi+cAWQau7rHi3pBjdLff6bXfMbAyCbniCpiujsaO6o4QNBBM/svN4twpuzNE8EmVoxYo5PYxUz0NbqTW3AMu0mYjzyszE42ddVlYrrDni9o40+iVq4uVsx+LXYSVBsbiJWa9y6+ogucujCHFCsk9UccUJxXXFDJWhI5+SRCqKEqpKNIySkdlRVURC7KAq0oYKtKJoRGQRpRWFAaitKBo1Y5Bw5XDkAFWDkto2xyDDXIrKiVDlcOS3E1QymrhsbC18J1ONSvLB6MysVlyYFI0KaZ7rB9WvMrR/7FliYI8rwNHqMKtTqZKwvwreiShGXZ7ir9rA4mbDW0fuhO+0rP6iD4H9l4Q4w3Q/j3vKZ/h8X2DxhE9q7rtLeo7n/Uqf9npi0vI2vp9V4Y1VPio//ggTlE+gU/tpEQB/7X/JSp9oy8Xd+wXgRWV2YohU/BjWiJY7tI9TjeqSsHFYuUs7FEoLnp+Lx1ANySLOehl6qXKhctaiZ55TpcqOcuFyo4o0jLLIdJQyV0lUJTEjLORwlcj8lCuZkdGZskqKsrqsAECroQKsERniwrEVwjceyAFYFA0aYyChysHIQKsChaHxmFDlcOQQ5WBQtD4zDByuHoAcu50HEestBzUVTUQc65mU4lvMGL1zOhZlJV8QHkCFymdDzKSpQPxAgeu50HMpmU4lrIHzqZ0HMpmU4hfFCFyoXLhcuZldCpTIXKpK5mXCUVCXIhKqSoSqyiSEykQqqhK4UQls7Ki5KiugLBBWCiiIUi4Vl1RCxsSBWCiiFj4nVZq6ohY2J0KKKKhpUrqiihRFAoooQihXVFCjgXFFFCHVFFFCEXCoooUyq4ooiAOKpXVFYllVxyiiIUyqiiisA//Z"/>
          <p:cNvSpPr>
            <a:spLocks noChangeAspect="1" noChangeArrowheads="1"/>
          </p:cNvSpPr>
          <p:nvPr/>
        </p:nvSpPr>
        <p:spPr bwMode="auto">
          <a:xfrm>
            <a:off x="74613"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4826" name="AutoShape 10" descr="data:image/jpeg;base64,/9j/4AAQSkZJRgABAQAAAQABAAD/2wCEAAkGBhQSEBUUEhQUFRUVFBcVFBUYFRQVFRYUFBQVFBQYFRQXHCYeFxojGhQUHy8gIycpLCwsFR8xNTAqNSYrLCkBCQoKDgwOGg8PGi8iHCUpKSkpKSopLCwsLCwpLCkpLCksLCwsKSkpLCwsLCksKSosLCwsLCksLCkpLCwsLCwsLP/AABEIAOEA4QMBIgACEQEDEQH/xAAbAAACAwEBAQAAAAAAAAAAAAADBAACBQEGB//EADgQAAEDAgUDAgMHBAICAwAAAAEAAhEDIQQSMUFRBSJhcYETMpEGFEKhscHwUtHh8RUWcoIjQ2L/xAAaAQACAwEBAAAAAAAAAAAAAAACAwABBAUG/8QAMBEAAgICAgIABAUCBwEAAAAAAAECEQMhEjEEQRMiUXEzYZGh8DLRFSNSscHh8RT/2gAMAwEAAhEDEQA/APka6ouwsR6ZIkLsK7HRNhcR/rgqQqsYolYXYVg1dyqrGKBSFIV4XcqqwuBSF2FfKoGqrCUCoC6Gq4artYqbGRxg8qsGogpq/wAJByHxwsCGKwYmmYU8I9Lp5OyB5Eh6wGfkUyLRdgDOhQ6mEI2QrImF8FCBauFqZdSVCxMUhcsQuWqpamCxULUSkIliAFqqWo5aqFqNMzyxgCFUhFcFQhGmZpRAkKpCKQqEJiZklEHCitCiuxfEYAVgFAFcNSWzoxiQBdDVcNVg1A2aowKhqsGKwartagbHxxgvhqZE0ylKu/BEbIeaG/AEsqsGJhtA8JnD9Me7QW5Oip5Euy1hEW00xh8IXGAvQ0egs/ECSRtYTG0rZwuCazLAYD4yk6xf6LDl82KXyjVFI8xhehPdFjfwtBv2aeSLf49V7Sk0OgbgfywRG0QZgaWsRc/XRc2Xm5JdC3mr0eYZ9mnBtxef76I9PoRAMg/ReoAO3sDZDbXIMmwnnRKeab7Yv48meY/4ZJYnpXC9rUxmxyOHoD+aTxLGxIETxMfn/dRZ5J9hxzN9o8HiumxKzauGXtOodOdcgAjkf21WFWwy6WDyLRoTs8+6mqFq16uG8JWphlujkTI4pme5qGWpypRhBe1OUjPPGKuahuamXNQnNTUzDkxi5CoQjuCoWpqZinAEuq+VcV2L4Bw1Ea1RoRGhIbOpCBGtV2sV2NTNHDEpUpUbYY6FgxHpYeU5Twi0OnYQZxImbe6zTzJIdSQnhcEtduAtCb/4/vIb4T2KZkDWt1MAu9dAubk8jk1RTkYlHpLc0ES7gG3uVqHAkG+WANLBvFo19VbqNNtNjSZJcCCMo2KWpdXfliAGvMOEAm2nnUTGiBueRWDbe0O06TXElwhoaTIE6WEImAwTYOUCwN5J9r6lL0MWQIc8Au7Q0CbcxpPqjtqkNLZabdpMjt/Eba/5WeSfRTsfeXNGZtwdefpay7WoQ4QQ5o0I3G8hKOIIE2AiwdMkgXAt6XS7q8B4OYGYE2jiw1McoFH0haiza+9AtsBI/I7ROqXhsaAZte68+ATY+izMPmM7gREkankFU+E7JLhB/CMwERvGsq+H5kWNLpmo50BpbzGh/hQa+Oc2JvldMTlHkG26y8UHaOcRvFyZ/qbGwQjSc4ggl0mPXiZuEccS7sPgvY1iupF1QlrS2O7WZB2MLuJDXtu0TbuaTb1BCJSwTS6JgkXlpidrj6LuEYMwGXWe4xrxqrbS2i9Lr0ZGJ6cW63Gx2P8AZJVcIvWC85gC3nn19UlisANWacbj/CbDyH0wlI8tXwllm1cPC9VUw0hJVenyt2PyK7DPNOpoTmLerdNhZtbDwtsMql0KniTM800MsTbmITmrSpGKeGhfKuomRRFYj4YRoRmMVGBO4WnKROVHSxRLYegtDD0ExhsGtKjgVzcudDxRmHTlChBB/pumaOEm0Jo4MgAci/osM83oFtFMDic9OYg7nYxpdNsMk8AQTI11MeEFlNtNoidTuYNpOWFPu8tGmkuMDj+a8rO6bb9C2IdRoS2zwRrxbcn+yzabDmdOsGBplk7Hey0+rs+VoNjGgAB32S2emWxDs5PO17Ba8cvlGLoJ9/kgZTpln8jEGwTj2uGQNh9ruMyAeDt/hY9F8V2N0aZESDzrxqvSUwGjOSBrG4to0AJeZcKpAy0JYh13BwLgPxnn13PhXoVZiWnXuLwJg6GfCZrS3sczyHaHu3AOuq5XpPAB7SOXB25G3ok3qmDyVCmKfDc0A90CNCfrsi0MQSDLG20lpM7G3KTxjMoLDIJc22jWtmZE7n1Rvi1GANd3AADfMeb7o3H5Qu0M08SB3EHWIA+WdR+itXEjtvHtrsf2QqVRpfLbBpyuzTwPwi5E7olbEuBLWODgBqQYdfyLCPogcd6B96K0cOWHtksnQm5OpErpw0yDaYLRPcLyb7rjMR8toI1aRMzvb6qmJxxEzo1xgidbGCdip8zZN2EryGdhkASRyW8oXxHHK6IjUXiIuAmMNXzjNEH1G+1kPCUn5nEmRtHnxuqursi0W+5NMEGxuEM4IN1V6FTIJuQCba28cLtSpnu1Dcl70ErszsVhpWLjMAF6ipTlZeMYteDK0w0eUxOGhJPat7F0Fk16ULs4sloqUbQplURcii0WZ/hnKYWrgaSy6a1sFUCz5rofDo9B07Dr0GGwdtFhdMrwV6fAVpgG02lefz25UBlk4q0SjgfaLmeFDhRUJzHTUC0jwm8ZimMw75EvBn2APHKxqeKc9wEAAiSAdSRpKDhxp9mWDlO30Xw2GaDLrMFml0z/AOsaaLjgGlzgTA3d8umsbpivcUybiYI/p3E+ggrK6ziQGkhji2YbO4G/1VpOTodG5MzK9V1RwiYzSDafW/6I2G6c9lYlzS6RI0HsBzqnukYJj/hvJy32EkH3KZxbstVxYWuZIteL8wbH0T5Tr5V9hrnvijOqdIbnt/TPOvnlavwewNFiwXJOoOycODL8pgB8Wy7Aiwg+EuKUTTAgn2jkk8ys8pSfYr4ikLY/FF4dnIiRwQdrE/Kl61YMbEPeDEw4kx4VquG+ICH5RcjNIJ8WHmUhUPw2tb87pI8C+nomRSl9xkYqqQZmNl0hpjU2nMWmIk6WCPiycuYi0g2kODXePCvTokPIc3LZpgkOaZ3Eb+qz8TVj5mHMXG9hLYt3eiJK5Ui1TegzsTEEtM27hF/76SuO6uDTIkgyREAkif8AMJahVg3BDSR3WLZ9NfcJqthm/ELTYOI1vBOhYd5GyJxinst0dqBuVpa55IAg5eDeZuYS33oPItsbmeeBtZaD6VNrWtbJMEgzeRqAk3dNdnaYkloMjttpIj3VRcfZExh1VxjtgRIJFjyPPqn+jPOYA777EE29wUnTlkROYWIOhbyTyt/oVFpZ+EkggAmJcLkAjQx+iCuTpCc81GDbEcT0gmSDHpx5HCzjgiPHjyLSva0cQ0tIy5T8pbsAdb8Sl8Z0YFgLRYXn2lMeGSjcHZkx+ZT4z0ebcz9EjWoytSth7oT6FlkjOjoRkjzWLoLHxdFeoxzIlebxpXX8abY1Gb8JRWlRdG2WKsWhg3LPYm8O5XkVoXj6PQYWvCePWcsAfNPsNVgUqqfwlPMbt0Ou/v8ARczJij3IJm5TqEEGSdGnidSSN1pdLwzc7MplznabmST9Ak+kvpsec7exw7vVtzl9TZDb1Q02ktsQOw7wfmv7wsLjb0Jmm7SNLqFctfJblgAEakySSf7rN6rVfrIyntIB0BOmXQRdW+9OqOBebgxDZBIImY9lTGUy0ljXZ5uSRIym0DjdSKqRIR40n2KUCQ1pLtzDRckCb/zlOvq5JDYOcNd4MXItKLi8IwsaJgQCbDt2F/IAVsPhgAXOIAEZDfe0enlRyTCclVjmBrA5XGS8C48Cw97Jd/UMweDqHbi6A/G5XNay0zI3nUknhKUqwd3PJzXJjbyg4XtgKCuxu3eA0gETmjTz5Stakd3EWgOtmMxo0IlLE/D7c4IcDyZ2+sI1N4EBrWkaeQdjfTRF/TsPaF6DCALmCRJMZyfA2SmLo5pBJbbM0HfKIIJ3TTq7jUDi0QJ7iZAHgbcLmJwxDZdcu+XKT2zcC40lMi2nYQDBEhgP/wBerspuwwAJHKbqYdrocBnykta4ki1ruGxXPuIbTdlcMpcJbMnQEgn1lN9NkteyC4AdpB7sxI+tkMne0C5asA0uJN2uFoPbM+OIXPjVSXFpksytbJGp1nhEqgtY0uMhr5kQCfBixj90q57mszAhzXmYPzGLa+OEKVk7JjsQ7K0W0JN/1/NaPQeqtpgQSC697gGfPBWL1IB+UXEgiQL8nT+apijhWNe0Egtc08jYTB5TKSivT7JOKlGmev8A+bLWPDmjNLczt3AzJnb/ACtrojiaBBgtmGkmxFreCJ/NeGo46GSbgAsE78A8kBE6bjHNae7tkE3vOgLf38IsWeUJcpb7Rzc3hKUGo6do9LicKQx2YfK8tO/5rzuIdFvzTX/NuM5i4hxM+s2Prqk8UJA9/os2aUZSVIf4+OcNTMnHLz3UAt/GvgLznUKq3+Kmb0Z6i58QKLqbCFGI9LVBYjUtUyQrH0auEpStrC0omSb3tz/JWR013cJW9RsROxhcnyG7oYxgUbSNRIFr8/4912nVEQANtrgDW3qpWdcbabkXb59f0QaQ7pcIGaddzqZ4kH6rGla2B2GxVEXcHGC2cx2Mib7QNkLD0SHNHzZRmI4aNL7m6Zwga4VGu1+cA3Bj18LuSJcDBcS0ZoEE2Fjz+yq2lQN+gdWqPhuJ3JIMECDaLKrpBBeJGwBiBoD7E/kivYGO7u78O1jzbeZ+qo+mXEgmC27LC5tAI/dUqLAuwJJa6ZLsxcSTYDY+VKTWmRpf203R8Q/PZwzO+VxB0JjYWB/shNw4ntNwHest3J9UfLWyLrYV1CAwBtMzIJneT9NkN2IABcHNZ3XGQmSPeCrikHNa0m5BvybkA+JGqrhaTcwp5LiS42yguG0nUGVSr2UV+9Xz2c1/aYEE7aHQIeEf3dhLiJkTII0FgjMwjYOV5F4yxcH6olJraOeXOaW2FgGmd+VLVNIu16ONY8NGak0gzmAsQb6T/LKteo8BlVrRDXaSCCCLj/yUytcWvP4tyY03H1RKb8wLQII0sC10aSTpOqq/dFHPiy52Yi5EtIIBtuNMwjVA+H2bNHN4BzZu0edEam5ry4GA8CWmTfaOLKYuqRT7RmA2kfiIvAuFN2l9iL6FnszvpnMJDiXHLYQC5kncEKmJ+JZ4b2k5mSR8xN9LxCtVxGSmAWydGidI/qO9tFVxkNDyQTcWAkEwY9iVF9tESLVACSbNa5wb4aYl0eJQajy11u5sG43BNp9pV3z8ogMaReJzFvy/rCsyqQXCBJ7gQNmg2jzZQi0drOIeHWh2XMPqZVMTjoJv6eiu4tcQRGjSD+0e6zceSHG25/VSEVJ0wkjmLxAcNV53HuT9aqszFVJXUwQ4hikqKq6t9FWDYU3h2SlGJ/BlVk0gMfQ/h6a3+n1ZAnWVl4di0sEw5XAagSP0P88LkZ3aDY/8IE9pmxgeZvKqK0NveB3CLQbBWxDCII2F44Oh95JlUAIEagsid7iRI9ysSWgLKYUl7TmaGiCM2p1t7x+qNUq9og90F0kDXYE+sITTLAy5i7hJtGp9z+iYwlPOAXWY0huk+iuXdlP6i1Wq0tzGZkESBrqfaUm+s7K6A7+ogRA5/ZadUNLNQ4Zg0AXIl0xB1EKYtsjMGhpBIIHpYn1KOMkvREwXTa85XMHf8zm3JkCx4O5VRVBqHa8v88iNlOm4JzQXNdMzoSMpB/QwnqcSXvbLnX0tOhQyaTdEb2KYbE5XXa0sDSGz7xG5uhl7xGgP4e0GxMj0C024XPS0EnMWTqI1gjaJQsL0rJMjM4CQ0SeCIVKS7B5x2KPwRY7O8QZcTlMieTxMldxVQOdFy2CXOcJjYX+i28Wz4lME2LgSRoDHgJB+HfbKAWXn0I0Q8t7KhktW+zBfg2g5c7yB8od8t9I5CY+K50hwgNGXtu4kcjYI9emABMPMCWm4bE/QqtB5bD47iYibNE/7Pun87VjSjcMQ1uUS0EbCRM3JOl4srOzgu7R2tILgLGLz62R8HVcRky5QSSSLQJ7bm0GPzTLqbg0OE5rjwRAP0uluTvYLkIsxAmchJmMriQ1st33V6TGim0lgkON5cbjYTYhCFamKeZ2Z9TMSW6Aj/wDW829Fek6qafaM41aDpbjyjktFhHHK4AgAEkxoDx+kpSu80yHOksjTNMGxOUbJ0YMwXSSSJAIBJI4GoESleoODm9sZrduhBAMEoYVdfqROwNGp3UwDIAkEbi8fzwgdRry4+CUZj+0aSBM+LGPzWZiHXN9ytMI3KwxHE1Fn1XpvElIPK6mJFvSKyoqyonUJ5FWFNYepBSbSisKuSsDFI9LgK4Xo8A1uUzqQYXhsHXIOq3qPVHACFx/JwN9GhqzYrul2ZpkGIG9pP0VMPX3m/MfhhSnXlsi+W4I3MH+/5JvC5Q4wIm5B00vHusL+VdA9BX4QZJGgMOHiSRf3RKVJjWlri4iCYAMAjnlbNJgbR+XtzgumCTbjX6LP+0NUNeMovsJm2hsq4uuzHHK5y4fcSBp5PmIEjuIg249kCoc1aQJDm8befIAVHhxY6YMCQIyx7cp7p9N7yLXjUQLEQR9EPRofyptsc6F9mX1CAAQLnORAA29Vuj7EvaXEEFouBpJjg6LSwNT4LGmo8tBiQAHDKB25gNJ/ZJ4/7aky2k0RMZjxzB0suqsPi48d52+X7/p/c4M/J8vNk/yq4/t+plM6BUYT8RrmtaCXEb30B4TdDJSh5MuqH8VsjLWtrok63XiHh5BJyRyJN9PdYGKxpqOBJ3vNov8AosPLHD8P9/4jdHDlzfiOl+R77/hcOW97nEC4JiBoYMeq811jFMbam05JMXBJjdI1eu/CZkzOIBBMaHSyz8X1FrmuMEmQQNANzbdHlyLIkoQr6v8A7J4/izhK5ybXr/wRqVmPfIdlAG9t9imh0nMw1CHNAeIJ+WSJPkkCFajRzMc5zS3vGVpAubkwbGLaaJPHda0DQchdMONp/F7WQpNuonStvSNPD4c5g02aRlLvEyI1i/PK3P8AqxdhjUNQOAaTM3ZlEAHmVk9Lq5nNc0sM5oi/cefA5W5gesCm1zar+wB3aLZyZP5FVh4cqyfxmHyZZV+H37/M8T937iQHmdSNIn80X7wQ2MwadYIg9pj89VqUHA9wIa1s2iSTB2HssvDYfMTUqABjRAkyXETJ8Tz4shUuW5ejdyvsth63cC1xMaxMXMW/VdxXTu6L3448/Va/2U+z5r1CXENph2adPNvcrW+0vTG0iMr5MAHS0frKOWOcYfFXXRnl5UFm+EuzwWKpZABuYbHAgf5+qycXV7j6rTxWIHxLgnW5/ssTEP1PlbMKb7NqFcRUSbii1XXQHFdOCoXkdI5KiqomUZeRRqMwoDSitKuQOJjdA3WxQcIv7LCY5PUKqyZY2b07R6HpOIMxbn1lezxnSf8A4aeIi1g4C0za49QvnWHxWUyNl6ZvW3OoZSTl2HBMSR9AuXmx07rv/cTlhJuLi/e/sMYd72zLpYHmCNQStCi1pmGOcdM2yz8DWa9saOzAkE2JFp/nlbWFrkBsAAgki8wSY+ixS/q2KytpaX/A6Ps0HtBpggwM4F5vrG/qFpdL+xGT5nS33n80TpeNLG5bAydPXZOY7qctOZ4EXEHUAWvsZ2XZxYfG485q39PRwcvkeTfw4vX7iPVcI+mQGQTHsQP3hYDcSWucGsB1zQ0mPbcI2I64SWw4nUuB0A4ErGr4oyXUn5HQZvYg6thc7PlhOdw0jo+Pgmo1P+fcmLxVR7MoyAA9sajb2WNUxLmhzDG+aLgxuCNCna2Lc0AstmgknQTHCri2S0OIbBuRs62si5O6VB/6jpxSjqtGJiGPyMNwSSeZvb09FtHqI+GQ9kVAWguuC28zGmm3lI4ugIzAlkxDYdOq5RqOeSXRwSSdNBPPstDqSthtWOYvqYMPMQ3QgfNJ/pWDUoEuDwAWOk+Ym+YbLUf0yXAtgCY0JvH6eqYbg205mZg6dxI9BwpGcca+XsipdGbhcG8GWnK3+rSx1ha5oZngEFwtLiYvE6fRGwbmhzbh0QW2EE8G/P6JuhRBzPJaTJJI2ANyAkZMrbsCU6F8Q0Cj3Zs1zGm8X8JHDVm/DAmflJ9AQLDcK2Mqir2N+cnUm2UaE+UKh0bJcOBItrbQXCkVFR+Z0y49bNZ/WXS1gIDYsBawED6lX6t1GaIl0ugH8o3Xn6Di1xcRmcHW8Afokup9VM5TFrnxOyZHE5SpArDG00uiVSTdYmPN03V6hZZOIrSZXUwY2nsc3SBPchOcuuKE4rekYskzuZRUlcR0ZuRGlFa5LtKI0q2gYTGGvR6dRKNKKxyVJG7HkNOhVWtgq2gmxsfHBXnqVSFtYN8C6w546NfZ6nCYVoH5hPjFhvy2I28HdYOExILC1xgbHg+2ycw+K7g1x2N/M2vwVxZ43bbFSjfZvdPx5vcE3jx6oGK6q4zMwfGiRp1IJnU3zDjba4UjW5A+o/0gt9XoUsUVLlRZtPORoDciflJjSRul8R8jpaDpdpFgDef5srAQMvzGf4QgYuqflIi9tL3/AKkUVsbWyzenuAIa5puNdYidNNEQmAMzCNoAtpqPJ4SmB3EkjT0IJgEa+6ZqteQ3NYMOXLAHkTGsfuja3TZHd7DOpiznTDbXOu153FkrTeJAlxMbZdJtmA9UR1QN1gGA4gWBE6ifCHjKBqPJpgkE6xlsdlUV9S0LjEvz9pBYHWJGW294ujVgXHMSGg21k5dDHCM7CggNf2gaAHaNTwEpicFrBJHHdOqNOLetF2iwcafawOi4MwY+qJhGOcNdRoBHtwqUHuokmPYlxcfF9PVPwCRqDAJGbnn6oZuv7lWUw2GAALovuItP81V6tomI9N/9KF2xOg52H6oNfEBrM3MQJ1/wlbkyvZndX6gGRDYdIPrrqBwvK4irJJ5Wj1OsXOJPP0WLVeu342JRiN6RV70Fzl1xQnOXQSMmSZxxVHFRxVCU1IwzkdlRUldRUK5FAVdpQgVcFE0JhIM1yK1yWBRaaW0bMcxumU7RxF1mtcites8o2dLHNUbn36ydoVR8MSY9TtO0rzTaqMypMa+FllgVDtM9hhsWZBMkRGYbePCLTeTc2GhMm4ncbLI6RWykEGFvgU6kSMp3LZg+rVy8sVCQL0FrkAlzYcIBj/d5QnPzEGIn8hyE1S6MZ7X5m/pHMI9LpbiI7YN4uNOCFn16E/EivYpUp2IBFtIF7GdVdpf3S4ncA2tFyPKvUwTwZI0MawLeTdXo4SoXQALczEciyHfRHKNXZmVMC6bam4ka8jwuVMQWPlwfMWIIDNOIW3kmx0i4nccID+nyNjN5PjxpYK1k+pFkXsyW9SL+APP53hNVKod8oi1tYOX802OjDgRvN5nygnooJ7CQfGnpeVblBvWi+cAWQau7rHi3pBjdLff6bXfMbAyCbniCpiujsaO6o4QNBBM/svN4twpuzNE8EmVoxYo5PYxUz0NbqTW3AMu0mYjzyszE42ddVlYrrDni9o40+iVq4uVsx+LXYSVBsbiJWa9y6+ogucujCHFCsk9UccUJxXXFDJWhI5+SRCqKEqpKNIySkdlRVURC7KAq0oYKtKJoRGQRpRWFAaitKBo1Y5Bw5XDkAFWDkto2xyDDXIrKiVDlcOS3E1QymrhsbC18J1ONSvLB6MysVlyYFI0KaZ7rB9WvMrR/7FliYI8rwNHqMKtTqZKwvwreiShGXZ7ir9rA4mbDW0fuhO+0rP6iD4H9l4Q4w3Q/j3vKZ/h8X2DxhE9q7rtLeo7n/Uqf9npi0vI2vp9V4Y1VPio//ggTlE+gU/tpEQB/7X/JSp9oy8Xd+wXgRWV2YohU/BjWiJY7tI9TjeqSsHFYuUs7FEoLnp+Lx1ANySLOehl6qXKhctaiZ55TpcqOcuFyo4o0jLLIdJQyV0lUJTEjLORwlcj8lCuZkdGZskqKsrqsAECroQKsERniwrEVwjceyAFYFA0aYyChysHIQKsChaHxmFDlcOQQ5WBQtD4zDByuHoAcu50HEestBzUVTUQc65mU4lvMGL1zOhZlJV8QHkCFymdDzKSpQPxAgeu50HMpmU4lrIHzqZ0HMpmU4hfFCFyoXLhcuZldCpTIXKpK5mXCUVCXIhKqSoSqyiSEykQqqhK4UQls7Ki5KiugLBBWCiiIUi4Vl1RCxsSBWCiiFj4nVZq6ohY2J0KKKKhpUrqiihRFAoooQihXVFCjgXFFFCHVFFFCEXCoooUyq4ooiAOKpXVFYllVxyiiIUyqiiisA//Z"/>
          <p:cNvSpPr>
            <a:spLocks noChangeAspect="1" noChangeArrowheads="1"/>
          </p:cNvSpPr>
          <p:nvPr/>
        </p:nvSpPr>
        <p:spPr bwMode="auto">
          <a:xfrm>
            <a:off x="74613"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rot="20089906">
            <a:off x="2597532" y="2344026"/>
            <a:ext cx="4988815" cy="1862048"/>
          </a:xfrm>
          <a:prstGeom prst="rect">
            <a:avLst/>
          </a:prstGeom>
        </p:spPr>
        <p:txBody>
          <a:bodyPr wrap="square">
            <a:spAutoFit/>
          </a:bodyPr>
          <a:lstStyle/>
          <a:p>
            <a:r>
              <a:rPr lang="ar-SA" sz="1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الشمس</a:t>
            </a:r>
            <a:r>
              <a:rPr lang="ar-SA"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2895600" cy="1437162"/>
          </a:xfrm>
        </p:spPr>
        <p:txBody>
          <a:bodyPr/>
          <a:lstStyle/>
          <a:p>
            <a:r>
              <a:rPr lang="ar-SA" sz="8000" dirty="0" smtClean="0">
                <a:solidFill>
                  <a:schemeClr val="tx1"/>
                </a:solidFill>
              </a:rPr>
              <a:t>الشمس</a:t>
            </a:r>
            <a:r>
              <a:rPr lang="ar-SA" dirty="0" smtClean="0"/>
              <a:t> </a:t>
            </a:r>
            <a:endParaRPr lang="en-US" dirty="0"/>
          </a:p>
        </p:txBody>
      </p:sp>
      <p:sp>
        <p:nvSpPr>
          <p:cNvPr id="3" name="Subtitle 2"/>
          <p:cNvSpPr>
            <a:spLocks noGrp="1"/>
          </p:cNvSpPr>
          <p:nvPr>
            <p:ph type="subTitle" idx="1"/>
          </p:nvPr>
        </p:nvSpPr>
        <p:spPr>
          <a:xfrm>
            <a:off x="1371600" y="2895600"/>
            <a:ext cx="6172200" cy="2895600"/>
          </a:xfrm>
        </p:spPr>
        <p:txBody>
          <a:bodyPr>
            <a:normAutofit fontScale="55000" lnSpcReduction="20000"/>
          </a:bodyPr>
          <a:lstStyle/>
          <a:p>
            <a:pPr algn="ctr"/>
            <a:r>
              <a:rPr lang="ar-JO" sz="4500" dirty="0" smtClean="0">
                <a:solidFill>
                  <a:schemeClr val="tx1"/>
                </a:solidFill>
              </a:rPr>
              <a:t>الشمس هي عبارة عن نجم وليس هناك فقط شمس واحدة هناك  ملياردات النجوم فقط في مجرتنا ولاكن كيف كل المجرات وهناك ملياردات المجرات والشمس حبة رمل صغيرة في الكون ودرجة حرارة الشمس 5000  درجة مئوية وفي وسطها ملاين الدرجات المئوية   والشمس نجم ثابت ويعطي الحرارة والضوء للمجموعة الشمسية</a:t>
            </a:r>
            <a:endParaRPr lang="en-US" sz="4500" dirty="0" smtClean="0">
              <a:solidFill>
                <a:schemeClr val="tx1"/>
              </a:solidFill>
            </a:endParaRPr>
          </a:p>
          <a:p>
            <a:pPr algn="ctr"/>
            <a:r>
              <a:rPr lang="ar-JO" sz="4500" dirty="0" smtClean="0">
                <a:solidFill>
                  <a:schemeClr val="tx1"/>
                </a:solidFill>
              </a:rPr>
              <a:t> </a:t>
            </a:r>
            <a:endParaRPr lang="en-US" sz="4500" dirty="0" smtClean="0">
              <a:solidFill>
                <a:schemeClr val="tx1"/>
              </a:solidFill>
            </a:endParaRPr>
          </a:p>
          <a:p>
            <a:endParaRPr lang="en-US" dirty="0"/>
          </a:p>
        </p:txBody>
      </p:sp>
      <p:pic>
        <p:nvPicPr>
          <p:cNvPr id="35846" name="Picture 6" descr="https://encrypted-tbn0.google.com/images?q=tbn:ANd9GcSfb4o63RbGDY89SSCQsHX4imzG9vpy_OKg1uKlI3_RZ1eQiGEM"/>
          <p:cNvPicPr>
            <a:picLocks noChangeAspect="1" noChangeArrowheads="1"/>
          </p:cNvPicPr>
          <p:nvPr/>
        </p:nvPicPr>
        <p:blipFill>
          <a:blip r:embed="rId3" cstate="print"/>
          <a:srcRect/>
          <a:stretch>
            <a:fillRect/>
          </a:stretch>
        </p:blipFill>
        <p:spPr bwMode="auto">
          <a:xfrm>
            <a:off x="6477000" y="381000"/>
            <a:ext cx="2143125" cy="21431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l_fi" descr="http://newsimg.bbc.co.uk/media/images/41440000/jpg/_41440927_pluto_416.jpg"/>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9144000" cy="6858000"/>
          </a:xfrm>
          <a:prstGeom prst="rect">
            <a:avLst/>
          </a:prstGeom>
          <a:noFill/>
          <a:ln>
            <a:noFill/>
          </a:ln>
        </p:spPr>
      </p:pic>
      <p:sp>
        <p:nvSpPr>
          <p:cNvPr id="3" name="Rectangle 2"/>
          <p:cNvSpPr/>
          <p:nvPr/>
        </p:nvSpPr>
        <p:spPr>
          <a:xfrm rot="19957387">
            <a:off x="1094401" y="1515999"/>
            <a:ext cx="3070071" cy="1862048"/>
          </a:xfrm>
          <a:prstGeom prst="rect">
            <a:avLst/>
          </a:prstGeom>
        </p:spPr>
        <p:txBody>
          <a:bodyPr wrap="none">
            <a:spAutoFit/>
          </a:bodyPr>
          <a:lstStyle/>
          <a:p>
            <a:r>
              <a:rPr lang="ar-SA" sz="11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بلوتو </a:t>
            </a:r>
            <a:endParaRPr lang="en-US" sz="115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TotalTime>
  <Words>96</Words>
  <Application>Microsoft Office PowerPoint</Application>
  <PresentationFormat>On-screen Show (4:3)</PresentationFormat>
  <Paragraphs>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Slide 1</vt:lpstr>
      <vt:lpstr>Slide 2</vt:lpstr>
      <vt:lpstr>Slide 3</vt:lpstr>
      <vt:lpstr>بلوتو  </vt:lpstr>
      <vt:lpstr>Slide 5</vt:lpstr>
      <vt:lpstr>الكرة الارضية  </vt:lpstr>
      <vt:lpstr>Slide 7</vt:lpstr>
      <vt:lpstr>الشمس </vt:lpstr>
      <vt:lpstr>Slide 9</vt:lpstr>
      <vt:lpstr>بلوتو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qsm</dc:creator>
  <cp:lastModifiedBy>qsm</cp:lastModifiedBy>
  <cp:revision>6</cp:revision>
  <dcterms:created xsi:type="dcterms:W3CDTF">2012-06-05T13:35:24Z</dcterms:created>
  <dcterms:modified xsi:type="dcterms:W3CDTF">2012-06-05T14:29:07Z</dcterms:modified>
</cp:coreProperties>
</file>