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56" r:id="rId3"/>
    <p:sldId id="263" r:id="rId4"/>
    <p:sldId id="262" r:id="rId5"/>
    <p:sldId id="261" r:id="rId6"/>
    <p:sldId id="260" r:id="rId7"/>
    <p:sldId id="259" r:id="rId8"/>
    <p:sldId id="258" r:id="rId9"/>
    <p:sldId id="265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3A8D-521E-4CEE-92BA-3155462285AA}" type="datetimeFigureOut">
              <a:rPr lang="he-IL" smtClean="0"/>
              <a:t>ב'/טבת/תשע"ג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5921-468C-4DE0-A7FA-1F0F109123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206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3A8D-521E-4CEE-92BA-3155462285AA}" type="datetimeFigureOut">
              <a:rPr lang="he-IL" smtClean="0"/>
              <a:t>ב'/טבת/תשע"ג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5921-468C-4DE0-A7FA-1F0F109123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54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3A8D-521E-4CEE-92BA-3155462285AA}" type="datetimeFigureOut">
              <a:rPr lang="he-IL" smtClean="0"/>
              <a:t>ב'/טבת/תשע"ג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5921-468C-4DE0-A7FA-1F0F109123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179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3A8D-521E-4CEE-92BA-3155462285AA}" type="datetimeFigureOut">
              <a:rPr lang="he-IL" smtClean="0"/>
              <a:t>ב'/טבת/תשע"ג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5921-468C-4DE0-A7FA-1F0F109123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042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3A8D-521E-4CEE-92BA-3155462285AA}" type="datetimeFigureOut">
              <a:rPr lang="he-IL" smtClean="0"/>
              <a:t>ב'/טבת/תשע"ג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5921-468C-4DE0-A7FA-1F0F109123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924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3A8D-521E-4CEE-92BA-3155462285AA}" type="datetimeFigureOut">
              <a:rPr lang="he-IL" smtClean="0"/>
              <a:t>ב'/טבת/תשע"ג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5921-468C-4DE0-A7FA-1F0F109123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77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3A8D-521E-4CEE-92BA-3155462285AA}" type="datetimeFigureOut">
              <a:rPr lang="he-IL" smtClean="0"/>
              <a:t>ב'/טבת/תשע"ג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5921-468C-4DE0-A7FA-1F0F109123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192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3A8D-521E-4CEE-92BA-3155462285AA}" type="datetimeFigureOut">
              <a:rPr lang="he-IL" smtClean="0"/>
              <a:t>ב'/טבת/תשע"ג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5921-468C-4DE0-A7FA-1F0F109123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43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3A8D-521E-4CEE-92BA-3155462285AA}" type="datetimeFigureOut">
              <a:rPr lang="he-IL" smtClean="0"/>
              <a:t>ב'/טבת/תשע"ג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5921-468C-4DE0-A7FA-1F0F109123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4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3A8D-521E-4CEE-92BA-3155462285AA}" type="datetimeFigureOut">
              <a:rPr lang="he-IL" smtClean="0"/>
              <a:t>ב'/טבת/תשע"ג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5921-468C-4DE0-A7FA-1F0F109123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64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3A8D-521E-4CEE-92BA-3155462285AA}" type="datetimeFigureOut">
              <a:rPr lang="he-IL" smtClean="0"/>
              <a:t>ב'/טבת/תשע"ג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5921-468C-4DE0-A7FA-1F0F109123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359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B3A8D-521E-4CEE-92BA-3155462285AA}" type="datetimeFigureOut">
              <a:rPr lang="he-IL" smtClean="0"/>
              <a:t>ב'/טבת/תשע"ג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85921-468C-4DE0-A7FA-1F0F109123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05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95936" y="1357271"/>
            <a:ext cx="4680520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هيا بنا نلعب يا طلابي الاعزاء..............</a:t>
            </a:r>
          </a:p>
          <a:p>
            <a:endParaRPr lang="ar-AE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AE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لعبة البازل </a:t>
            </a:r>
            <a:endParaRPr lang="he-IL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991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0103052">
            <a:off x="1944738" y="2282674"/>
            <a:ext cx="4536504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الفضاء</a:t>
            </a:r>
            <a:r>
              <a:rPr lang="ar-AE" dirty="0" smtClean="0"/>
              <a:t> </a:t>
            </a:r>
            <a:endParaRPr lang="he-IL" dirty="0"/>
          </a:p>
        </p:txBody>
      </p:sp>
      <p:sp>
        <p:nvSpPr>
          <p:cNvPr id="8" name="Rectangle 7"/>
          <p:cNvSpPr/>
          <p:nvPr/>
        </p:nvSpPr>
        <p:spPr>
          <a:xfrm>
            <a:off x="6156176" y="0"/>
            <a:ext cx="2987824" cy="3429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3003195" y="0"/>
            <a:ext cx="3152981" cy="3429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/>
        </p:nvSpPr>
        <p:spPr>
          <a:xfrm>
            <a:off x="15371" y="0"/>
            <a:ext cx="2987824" cy="3429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6135328" y="3407363"/>
            <a:ext cx="2987824" cy="3429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3003194" y="3429000"/>
            <a:ext cx="3152981" cy="3429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15371" y="3432763"/>
            <a:ext cx="2987824" cy="3429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6497960" y="188640"/>
            <a:ext cx="23042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الفضاء هو :</a:t>
            </a:r>
            <a:endParaRPr lang="he-IL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xtBox 15">
            <a:hlinkClick r:id="rId3" action="ppaction://hlinksldjump">
              <a:snd r:embed="rId4" name="explode.wav"/>
            </a:hlinkClick>
          </p:cNvPr>
          <p:cNvSpPr txBox="1"/>
          <p:nvPr/>
        </p:nvSpPr>
        <p:spPr>
          <a:xfrm>
            <a:off x="6804248" y="985265"/>
            <a:ext cx="19979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 – مادة </a:t>
            </a:r>
            <a:r>
              <a:rPr lang="ar-AE" dirty="0" smtClean="0"/>
              <a:t>.</a:t>
            </a:r>
            <a:endParaRPr lang="he-IL" dirty="0"/>
          </a:p>
        </p:txBody>
      </p:sp>
      <p:sp>
        <p:nvSpPr>
          <p:cNvPr id="17" name="TextBox 16">
            <a:hlinkClick r:id="" action="ppaction://hlinkshowjump?jump=nextslide">
              <a:snd r:embed="rId5" name="applause.wav"/>
            </a:hlinkClick>
          </p:cNvPr>
          <p:cNvSpPr txBox="1"/>
          <p:nvPr/>
        </p:nvSpPr>
        <p:spPr>
          <a:xfrm>
            <a:off x="6804248" y="1714500"/>
            <a:ext cx="19979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ب- فراغ .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TextBox 17">
            <a:hlinkClick r:id="rId3" action="ppaction://hlinksldjump">
              <a:snd r:embed="rId4" name="explode.wav"/>
            </a:hlinkClick>
          </p:cNvPr>
          <p:cNvSpPr txBox="1"/>
          <p:nvPr/>
        </p:nvSpPr>
        <p:spPr>
          <a:xfrm>
            <a:off x="6804248" y="2564904"/>
            <a:ext cx="19979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ج-غازات .</a:t>
            </a:r>
            <a:r>
              <a:rPr lang="ar-AE" dirty="0" smtClean="0"/>
              <a:t>.</a:t>
            </a:r>
            <a:endParaRPr lang="he-IL" dirty="0"/>
          </a:p>
        </p:txBody>
      </p:sp>
      <p:sp>
        <p:nvSpPr>
          <p:cNvPr id="19" name="TextBox 18"/>
          <p:cNvSpPr txBox="1"/>
          <p:nvPr/>
        </p:nvSpPr>
        <p:spPr>
          <a:xfrm>
            <a:off x="3139525" y="250195"/>
            <a:ext cx="286494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يتكون الفضاء من :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91880" y="985265"/>
            <a:ext cx="23762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أ- مجرات ونجوم .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94968" y="1656921"/>
            <a:ext cx="324036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ب- مجموعات شمسية وكوكب سيارة .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94969" y="2487919"/>
            <a:ext cx="30451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ج- جميع الاجابات صحيحة .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03195" y="3645023"/>
            <a:ext cx="316835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المجرة التي نعيش عليها هي :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39525" y="4221088"/>
            <a:ext cx="28006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أ- مجرة ال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.M33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15274" y="4916430"/>
            <a:ext cx="24482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ب- مجرة الاندرميدا .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87710" y="5733255"/>
            <a:ext cx="25846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ج- مجرة درب التبانة .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9512" y="3645023"/>
            <a:ext cx="25922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كوكب الارض يقع في :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3139" y="4279085"/>
            <a:ext cx="25922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أ- المجموعة الشمسية .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5014621"/>
            <a:ext cx="22322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ب- المجوعة الارضية .</a:t>
            </a:r>
            <a:endParaRPr lang="he-I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9552" y="5733255"/>
            <a:ext cx="22322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ج- مجرة ال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.M33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97960" y="3645023"/>
            <a:ext cx="23042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النجم </a:t>
            </a:r>
            <a:r>
              <a:rPr lang="ar-AE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هو :</a:t>
            </a:r>
            <a:endParaRPr lang="he-IL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6462664" y="4167756"/>
            <a:ext cx="2394520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أ-كرات غازات ملتهبة تتتج وتبث ضوء </a:t>
            </a:r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..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135328" y="5014621"/>
            <a:ext cx="26668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ب- جسم يحيط بالشمس </a:t>
            </a:r>
            <a:r>
              <a:rPr lang="ar-AE" dirty="0" smtClean="0"/>
              <a:t>.</a:t>
            </a:r>
            <a:endParaRPr lang="he-IL" dirty="0"/>
          </a:p>
        </p:txBody>
      </p:sp>
      <p:sp>
        <p:nvSpPr>
          <p:cNvPr id="1027" name="TextBox 1026"/>
          <p:cNvSpPr txBox="1"/>
          <p:nvPr/>
        </p:nvSpPr>
        <p:spPr>
          <a:xfrm>
            <a:off x="6497960" y="5733255"/>
            <a:ext cx="230425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ج- جسم متواجد في مركز المجرة .</a:t>
            </a:r>
            <a:endParaRPr lang="he-I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8" name="TextBox 1027"/>
          <p:cNvSpPr txBox="1"/>
          <p:nvPr/>
        </p:nvSpPr>
        <p:spPr>
          <a:xfrm>
            <a:off x="539552" y="250195"/>
            <a:ext cx="22658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الكرة الارضية هي :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9" name="TextBox 1028"/>
          <p:cNvSpPr txBox="1"/>
          <p:nvPr/>
        </p:nvSpPr>
        <p:spPr>
          <a:xfrm>
            <a:off x="563915" y="985265"/>
            <a:ext cx="2211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أ- نجم </a:t>
            </a:r>
            <a:r>
              <a:rPr lang="ar-AE" dirty="0" smtClean="0"/>
              <a:t>.</a:t>
            </a:r>
            <a:endParaRPr lang="he-IL" dirty="0"/>
          </a:p>
        </p:txBody>
      </p:sp>
      <p:sp>
        <p:nvSpPr>
          <p:cNvPr id="1030" name="TextBox 1029"/>
          <p:cNvSpPr txBox="1"/>
          <p:nvPr/>
        </p:nvSpPr>
        <p:spPr>
          <a:xfrm>
            <a:off x="1187624" y="1714500"/>
            <a:ext cx="161780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ب- كوكب .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755576" y="2487919"/>
            <a:ext cx="20162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ج- كويكب .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044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0103052">
            <a:off x="1944738" y="2282674"/>
            <a:ext cx="4536504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الفضاء</a:t>
            </a:r>
            <a:r>
              <a:rPr lang="ar-AE" dirty="0" smtClean="0"/>
              <a:t> </a:t>
            </a:r>
            <a:endParaRPr lang="he-IL" dirty="0"/>
          </a:p>
        </p:txBody>
      </p:sp>
      <p:sp>
        <p:nvSpPr>
          <p:cNvPr id="11" name="Rectangle 10"/>
          <p:cNvSpPr/>
          <p:nvPr/>
        </p:nvSpPr>
        <p:spPr>
          <a:xfrm>
            <a:off x="3003195" y="0"/>
            <a:ext cx="3152981" cy="3429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/>
        </p:nvSpPr>
        <p:spPr>
          <a:xfrm>
            <a:off x="15371" y="0"/>
            <a:ext cx="2987824" cy="3429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6135328" y="3407363"/>
            <a:ext cx="2987824" cy="3429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3003194" y="3429000"/>
            <a:ext cx="3152981" cy="3429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15371" y="3432763"/>
            <a:ext cx="2987824" cy="3429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extBox 18"/>
          <p:cNvSpPr txBox="1"/>
          <p:nvPr/>
        </p:nvSpPr>
        <p:spPr>
          <a:xfrm>
            <a:off x="3139525" y="250195"/>
            <a:ext cx="286494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يتكون الفضاء من :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TextBox 19">
            <a:hlinkClick r:id="rId3" action="ppaction://hlinksldjump">
              <a:snd r:embed="rId4" name="explode.wav"/>
            </a:hlinkClick>
          </p:cNvPr>
          <p:cNvSpPr txBox="1"/>
          <p:nvPr/>
        </p:nvSpPr>
        <p:spPr>
          <a:xfrm>
            <a:off x="3491880" y="985265"/>
            <a:ext cx="23762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أ- مجرات ونجوم .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TextBox 20">
            <a:hlinkClick r:id="rId3" action="ppaction://hlinksldjump">
              <a:snd r:embed="rId4" name="explode.wav"/>
            </a:hlinkClick>
          </p:cNvPr>
          <p:cNvSpPr txBox="1"/>
          <p:nvPr/>
        </p:nvSpPr>
        <p:spPr>
          <a:xfrm>
            <a:off x="2894968" y="1656921"/>
            <a:ext cx="324036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ب- مجموعات شمسية وكوكب سيارة .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TextBox 21">
            <a:hlinkClick r:id="" action="ppaction://hlinkshowjump?jump=nextslide">
              <a:snd r:embed="rId5" name="applause.wav"/>
            </a:hlinkClick>
          </p:cNvPr>
          <p:cNvSpPr txBox="1"/>
          <p:nvPr/>
        </p:nvSpPr>
        <p:spPr>
          <a:xfrm>
            <a:off x="2894969" y="2487919"/>
            <a:ext cx="30451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ج- جميع الاجابات صحيحة .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03195" y="3645023"/>
            <a:ext cx="316835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المجرة التي نعيش عليها هي :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39525" y="4221088"/>
            <a:ext cx="28006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أ- مجرة ال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.M33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15274" y="4916430"/>
            <a:ext cx="24482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ب- مجرة الاندرميدا .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87710" y="5733255"/>
            <a:ext cx="25846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ج- مجرة درب التبانة .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9512" y="3645023"/>
            <a:ext cx="25922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كوكب الارض يقع في :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3139" y="4279085"/>
            <a:ext cx="25922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أ- المجموعة الشمسية .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5014621"/>
            <a:ext cx="22322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ب- المجوعة الارضية .</a:t>
            </a:r>
            <a:endParaRPr lang="he-I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9552" y="5733255"/>
            <a:ext cx="22322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ج- مجرة ال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.M33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97960" y="3645023"/>
            <a:ext cx="23042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النجم هو :</a:t>
            </a:r>
            <a:endParaRPr lang="he-IL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6497960" y="4298032"/>
            <a:ext cx="23945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أ- جسم ينتج طاقة .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135328" y="5014621"/>
            <a:ext cx="26668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ب- جسم يحيط بالشمس </a:t>
            </a:r>
            <a:r>
              <a:rPr lang="ar-AE" dirty="0" smtClean="0"/>
              <a:t>.</a:t>
            </a:r>
            <a:endParaRPr lang="he-IL" dirty="0"/>
          </a:p>
        </p:txBody>
      </p:sp>
      <p:sp>
        <p:nvSpPr>
          <p:cNvPr id="1027" name="TextBox 1026"/>
          <p:cNvSpPr txBox="1"/>
          <p:nvPr/>
        </p:nvSpPr>
        <p:spPr>
          <a:xfrm>
            <a:off x="6497960" y="5733255"/>
            <a:ext cx="230425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ج- جسم متواجد في مركز المجرة .</a:t>
            </a:r>
            <a:endParaRPr lang="he-I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8" name="TextBox 1027"/>
          <p:cNvSpPr txBox="1"/>
          <p:nvPr/>
        </p:nvSpPr>
        <p:spPr>
          <a:xfrm>
            <a:off x="539552" y="250195"/>
            <a:ext cx="22658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الكرة الارضية هي :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9" name="TextBox 1028"/>
          <p:cNvSpPr txBox="1"/>
          <p:nvPr/>
        </p:nvSpPr>
        <p:spPr>
          <a:xfrm>
            <a:off x="563915" y="985265"/>
            <a:ext cx="2211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أ- نجم </a:t>
            </a:r>
            <a:r>
              <a:rPr lang="ar-AE" dirty="0" smtClean="0"/>
              <a:t>.</a:t>
            </a:r>
            <a:endParaRPr lang="he-IL" dirty="0"/>
          </a:p>
        </p:txBody>
      </p:sp>
      <p:sp>
        <p:nvSpPr>
          <p:cNvPr id="1030" name="TextBox 1029"/>
          <p:cNvSpPr txBox="1"/>
          <p:nvPr/>
        </p:nvSpPr>
        <p:spPr>
          <a:xfrm>
            <a:off x="1187624" y="1714500"/>
            <a:ext cx="161780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ب- كوكب .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755576" y="2487919"/>
            <a:ext cx="20162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ج- كويكب .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16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0103052">
            <a:off x="1944738" y="2282674"/>
            <a:ext cx="4536504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الفضاء</a:t>
            </a:r>
            <a:r>
              <a:rPr lang="ar-AE" dirty="0" smtClean="0"/>
              <a:t> </a:t>
            </a:r>
            <a:endParaRPr lang="he-IL" dirty="0"/>
          </a:p>
        </p:txBody>
      </p:sp>
      <p:sp>
        <p:nvSpPr>
          <p:cNvPr id="12" name="Rectangle 11"/>
          <p:cNvSpPr/>
          <p:nvPr/>
        </p:nvSpPr>
        <p:spPr>
          <a:xfrm>
            <a:off x="15371" y="0"/>
            <a:ext cx="2987824" cy="3429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6135328" y="3407363"/>
            <a:ext cx="2987824" cy="3429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3003194" y="3429000"/>
            <a:ext cx="3152981" cy="3429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15371" y="3432763"/>
            <a:ext cx="2987824" cy="3429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TextBox 22"/>
          <p:cNvSpPr txBox="1"/>
          <p:nvPr/>
        </p:nvSpPr>
        <p:spPr>
          <a:xfrm>
            <a:off x="3003195" y="3645023"/>
            <a:ext cx="316835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المجرة التي نعيش عليها هي :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39525" y="4221088"/>
            <a:ext cx="28006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أ- مجرة ال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.M33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15274" y="4916430"/>
            <a:ext cx="24482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ب- مجرة الاندرميدا .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87710" y="5733255"/>
            <a:ext cx="25846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ج- مجرة درب التبانة .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9512" y="3645023"/>
            <a:ext cx="25922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كوكب الارض يقع في :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3139" y="4279085"/>
            <a:ext cx="25922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أ- المجموعة الشمسية .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5014621"/>
            <a:ext cx="22322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ب- المجوعة الارضية .</a:t>
            </a:r>
            <a:endParaRPr lang="he-I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9552" y="5733255"/>
            <a:ext cx="22322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ج- مجرة ال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.M33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97960" y="3645023"/>
            <a:ext cx="23042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النجم هو :</a:t>
            </a:r>
            <a:endParaRPr lang="he-IL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6497960" y="4298032"/>
            <a:ext cx="23945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أ- جسم ينتج طاقة .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135328" y="5014621"/>
            <a:ext cx="26668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ب- جسم يحيط بالشمس </a:t>
            </a:r>
            <a:r>
              <a:rPr lang="ar-AE" dirty="0" smtClean="0"/>
              <a:t>.</a:t>
            </a:r>
            <a:endParaRPr lang="he-IL" dirty="0"/>
          </a:p>
        </p:txBody>
      </p:sp>
      <p:sp>
        <p:nvSpPr>
          <p:cNvPr id="1027" name="TextBox 1026"/>
          <p:cNvSpPr txBox="1"/>
          <p:nvPr/>
        </p:nvSpPr>
        <p:spPr>
          <a:xfrm>
            <a:off x="6497960" y="5733255"/>
            <a:ext cx="230425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ج- جسم متواجد في مركز المجرة .</a:t>
            </a:r>
            <a:endParaRPr lang="he-I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8" name="TextBox 1027"/>
          <p:cNvSpPr txBox="1"/>
          <p:nvPr/>
        </p:nvSpPr>
        <p:spPr>
          <a:xfrm>
            <a:off x="539552" y="250195"/>
            <a:ext cx="22658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الكرة الارضية هي :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9" name="TextBox 1028">
            <a:hlinkClick r:id="rId3" action="ppaction://hlinksldjump">
              <a:snd r:embed="rId4" name="explode.wav"/>
            </a:hlinkClick>
          </p:cNvPr>
          <p:cNvSpPr txBox="1"/>
          <p:nvPr/>
        </p:nvSpPr>
        <p:spPr>
          <a:xfrm>
            <a:off x="563915" y="985265"/>
            <a:ext cx="2211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أ- نجم </a:t>
            </a:r>
            <a:r>
              <a:rPr lang="ar-AE" dirty="0" smtClean="0"/>
              <a:t>.</a:t>
            </a:r>
            <a:endParaRPr lang="he-IL" dirty="0"/>
          </a:p>
        </p:txBody>
      </p:sp>
      <p:sp>
        <p:nvSpPr>
          <p:cNvPr id="1030" name="TextBox 1029">
            <a:hlinkClick r:id="" action="ppaction://hlinkshowjump?jump=nextslide">
              <a:snd r:embed="rId5" name="applause.wav"/>
            </a:hlinkClick>
          </p:cNvPr>
          <p:cNvSpPr txBox="1"/>
          <p:nvPr/>
        </p:nvSpPr>
        <p:spPr>
          <a:xfrm>
            <a:off x="1187624" y="1714500"/>
            <a:ext cx="161780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ب- كوكب .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31" name="TextBox 1030">
            <a:hlinkClick r:id="rId3" action="ppaction://hlinksldjump">
              <a:snd r:embed="rId4" name="explode.wav"/>
            </a:hlinkClick>
          </p:cNvPr>
          <p:cNvSpPr txBox="1"/>
          <p:nvPr/>
        </p:nvSpPr>
        <p:spPr>
          <a:xfrm>
            <a:off x="755576" y="2487919"/>
            <a:ext cx="20162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ج- كويكب .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16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0103052">
            <a:off x="1944738" y="2282674"/>
            <a:ext cx="4536504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الفضاء</a:t>
            </a:r>
            <a:r>
              <a:rPr lang="ar-AE" dirty="0" smtClean="0"/>
              <a:t> </a:t>
            </a:r>
            <a:endParaRPr lang="he-IL" dirty="0"/>
          </a:p>
        </p:txBody>
      </p:sp>
      <p:sp>
        <p:nvSpPr>
          <p:cNvPr id="13" name="Rectangle 12"/>
          <p:cNvSpPr/>
          <p:nvPr/>
        </p:nvSpPr>
        <p:spPr>
          <a:xfrm>
            <a:off x="6135328" y="3407363"/>
            <a:ext cx="2987824" cy="3429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3003194" y="3429000"/>
            <a:ext cx="3152981" cy="3429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15371" y="3432763"/>
            <a:ext cx="2987824" cy="3429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TextBox 22"/>
          <p:cNvSpPr txBox="1"/>
          <p:nvPr/>
        </p:nvSpPr>
        <p:spPr>
          <a:xfrm>
            <a:off x="3003195" y="3645023"/>
            <a:ext cx="316835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المجرة التي نعيش عليها هي :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39525" y="4221088"/>
            <a:ext cx="28006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أ- مجرة ال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.M33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15274" y="4916430"/>
            <a:ext cx="24482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ب- مجرة الاندرميدا .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87710" y="5733255"/>
            <a:ext cx="25846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ج- مجرة درب التبانة .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9512" y="3645023"/>
            <a:ext cx="25922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كوكب الارض يقع في :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3139" y="4279085"/>
            <a:ext cx="25922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أ- المجموعة الشمسية .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5014621"/>
            <a:ext cx="22322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ب- المجوعة الارضية .</a:t>
            </a:r>
            <a:endParaRPr lang="he-I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9552" y="5733255"/>
            <a:ext cx="22322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ج- مجرة ال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.M33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97960" y="3521913"/>
            <a:ext cx="23042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النجم </a:t>
            </a:r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عبارة عن</a:t>
            </a:r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ar-AE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endParaRPr lang="he-IL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4" name="TextBox 1023">
            <a:hlinkClick r:id="" action="ppaction://hlinkshowjump?jump=nextslide">
              <a:snd r:embed="rId3" name="applause.wav"/>
            </a:hlinkClick>
          </p:cNvPr>
          <p:cNvSpPr txBox="1"/>
          <p:nvPr/>
        </p:nvSpPr>
        <p:spPr>
          <a:xfrm>
            <a:off x="6388007" y="4222693"/>
            <a:ext cx="239452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أ-</a:t>
            </a:r>
            <a:r>
              <a:rPr lang="ar-AE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كرات </a:t>
            </a:r>
            <a:r>
              <a:rPr lang="ar-A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غازات ملتهبة تتتج وتبث </a:t>
            </a:r>
            <a:r>
              <a:rPr lang="ar-AE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ضوء </a:t>
            </a:r>
            <a:r>
              <a:rPr lang="ar-AE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..</a:t>
            </a:r>
            <a:endParaRPr lang="he-IL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5" name="TextBox 1024">
            <a:hlinkClick r:id="rId4" action="ppaction://hlinksldjump">
              <a:snd r:embed="rId5" name="explode.wav"/>
            </a:hlinkClick>
          </p:cNvPr>
          <p:cNvSpPr txBox="1"/>
          <p:nvPr/>
        </p:nvSpPr>
        <p:spPr>
          <a:xfrm>
            <a:off x="6135328" y="5014621"/>
            <a:ext cx="26668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ب- جسم يحيط بالشمس </a:t>
            </a:r>
            <a:r>
              <a:rPr lang="ar-AE" dirty="0" smtClean="0"/>
              <a:t>.</a:t>
            </a:r>
            <a:endParaRPr lang="he-IL" dirty="0"/>
          </a:p>
        </p:txBody>
      </p:sp>
      <p:sp>
        <p:nvSpPr>
          <p:cNvPr id="1027" name="TextBox 1026">
            <a:hlinkClick r:id="rId4" action="ppaction://hlinksldjump">
              <a:snd r:embed="rId5" name="explode.wav"/>
            </a:hlinkClick>
          </p:cNvPr>
          <p:cNvSpPr txBox="1"/>
          <p:nvPr/>
        </p:nvSpPr>
        <p:spPr>
          <a:xfrm>
            <a:off x="6509620" y="5610144"/>
            <a:ext cx="230425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ج- جسم متواجد في مركز المجرة .</a:t>
            </a:r>
            <a:endParaRPr lang="he-I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16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0103052">
            <a:off x="1944738" y="2282674"/>
            <a:ext cx="4536504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الفضاء</a:t>
            </a:r>
            <a:r>
              <a:rPr lang="ar-AE" dirty="0" smtClean="0"/>
              <a:t> </a:t>
            </a:r>
            <a:endParaRPr lang="he-IL" dirty="0"/>
          </a:p>
        </p:txBody>
      </p:sp>
      <p:sp>
        <p:nvSpPr>
          <p:cNvPr id="14" name="Rectangle 13"/>
          <p:cNvSpPr/>
          <p:nvPr/>
        </p:nvSpPr>
        <p:spPr>
          <a:xfrm>
            <a:off x="3003194" y="3429000"/>
            <a:ext cx="3152981" cy="3429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15371" y="3432763"/>
            <a:ext cx="2987824" cy="3429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TextBox 22"/>
          <p:cNvSpPr txBox="1"/>
          <p:nvPr/>
        </p:nvSpPr>
        <p:spPr>
          <a:xfrm>
            <a:off x="3003195" y="3645023"/>
            <a:ext cx="316835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المجرة التي نعيش عليها هي :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TextBox 23">
            <a:hlinkClick r:id="rId3" action="ppaction://hlinksldjump">
              <a:snd r:embed="rId4" name="explode.wav"/>
            </a:hlinkClick>
          </p:cNvPr>
          <p:cNvSpPr txBox="1"/>
          <p:nvPr/>
        </p:nvSpPr>
        <p:spPr>
          <a:xfrm>
            <a:off x="3139525" y="4221088"/>
            <a:ext cx="28006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أ- مجرة ال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.M33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TextBox 24">
            <a:hlinkClick r:id="rId3" action="ppaction://hlinksldjump">
              <a:snd r:embed="rId4" name="explode.wav"/>
            </a:hlinkClick>
          </p:cNvPr>
          <p:cNvSpPr txBox="1"/>
          <p:nvPr/>
        </p:nvSpPr>
        <p:spPr>
          <a:xfrm>
            <a:off x="3515274" y="4916430"/>
            <a:ext cx="24482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ب- مجرة الاندرميدا .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TextBox 25">
            <a:hlinkClick r:id="" action="ppaction://hlinkshowjump?jump=nextslide">
              <a:snd r:embed="rId5" name="applause.wav"/>
            </a:hlinkClick>
          </p:cNvPr>
          <p:cNvSpPr txBox="1"/>
          <p:nvPr/>
        </p:nvSpPr>
        <p:spPr>
          <a:xfrm>
            <a:off x="3387710" y="5733255"/>
            <a:ext cx="25846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ج- مجرة درب التبانة .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9512" y="3645023"/>
            <a:ext cx="25922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كوكب الارض يقع في :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3139" y="4279085"/>
            <a:ext cx="25922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أ- المجموعة الشمسية .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5014621"/>
            <a:ext cx="22322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ب- المجوعة الارضية .</a:t>
            </a:r>
            <a:endParaRPr lang="he-I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9552" y="5733255"/>
            <a:ext cx="22322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ج- مجرة ال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.M33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16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0103052">
            <a:off x="1944738" y="2282674"/>
            <a:ext cx="4536504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الفضاء</a:t>
            </a:r>
            <a:r>
              <a:rPr lang="ar-AE" dirty="0" smtClean="0"/>
              <a:t> </a:t>
            </a:r>
            <a:endParaRPr lang="he-IL" dirty="0"/>
          </a:p>
        </p:txBody>
      </p:sp>
      <p:sp>
        <p:nvSpPr>
          <p:cNvPr id="15" name="Rectangle 14"/>
          <p:cNvSpPr/>
          <p:nvPr/>
        </p:nvSpPr>
        <p:spPr>
          <a:xfrm>
            <a:off x="15371" y="3432763"/>
            <a:ext cx="2987824" cy="3429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TextBox 26"/>
          <p:cNvSpPr txBox="1"/>
          <p:nvPr/>
        </p:nvSpPr>
        <p:spPr>
          <a:xfrm>
            <a:off x="179512" y="3645023"/>
            <a:ext cx="25922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كوكب الارض يقع في :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TextBox 27">
            <a:hlinkClick r:id="" action="ppaction://hlinkshowjump?jump=nextslide">
              <a:snd r:embed="rId3" name="applause.wav"/>
            </a:hlinkClick>
          </p:cNvPr>
          <p:cNvSpPr txBox="1"/>
          <p:nvPr/>
        </p:nvSpPr>
        <p:spPr>
          <a:xfrm>
            <a:off x="213139" y="4279085"/>
            <a:ext cx="25922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أ- المجموعة الشمسية .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TextBox 28">
            <a:hlinkClick r:id="rId4" action="ppaction://hlinksldjump">
              <a:snd r:embed="rId5" name="explode.wav"/>
            </a:hlinkClick>
          </p:cNvPr>
          <p:cNvSpPr txBox="1"/>
          <p:nvPr/>
        </p:nvSpPr>
        <p:spPr>
          <a:xfrm>
            <a:off x="539552" y="5014621"/>
            <a:ext cx="22322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ب- المجوعة الارضية .</a:t>
            </a:r>
            <a:endParaRPr lang="he-I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TextBox 29">
            <a:hlinkClick r:id="rId4" action="ppaction://hlinksldjump">
              <a:snd r:embed="rId5" name="explode.wav"/>
            </a:hlinkClick>
          </p:cNvPr>
          <p:cNvSpPr txBox="1"/>
          <p:nvPr/>
        </p:nvSpPr>
        <p:spPr>
          <a:xfrm>
            <a:off x="539552" y="5733255"/>
            <a:ext cx="22322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ج- مجرة ال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.M33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16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0103052">
            <a:off x="1944738" y="2282674"/>
            <a:ext cx="4536504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الفضاء</a:t>
            </a:r>
            <a:r>
              <a:rPr lang="ar-AE" dirty="0" smtClean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916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98"/>
            <a:ext cx="9144000" cy="696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6521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399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aa</cp:lastModifiedBy>
  <cp:revision>9</cp:revision>
  <dcterms:created xsi:type="dcterms:W3CDTF">2012-12-12T18:23:43Z</dcterms:created>
  <dcterms:modified xsi:type="dcterms:W3CDTF">2012-12-15T18:28:27Z</dcterms:modified>
</cp:coreProperties>
</file>