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75" r:id="rId5"/>
    <p:sldId id="273" r:id="rId6"/>
    <p:sldId id="272" r:id="rId7"/>
    <p:sldId id="271" r:id="rId8"/>
    <p:sldId id="276" r:id="rId9"/>
    <p:sldId id="270" r:id="rId10"/>
    <p:sldId id="278" r:id="rId11"/>
    <p:sldId id="259" r:id="rId12"/>
    <p:sldId id="25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3166AC-D486-45CF-8DB7-DA94D7E6F0AB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4034C4-EB54-4C77-9656-44223DD44A6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240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034C4-EB54-4C77-9656-44223DD44A60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300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034C4-EB54-4C77-9656-44223DD44A6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4001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597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2645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055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859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183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8986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811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4542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9302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2229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4333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43F5-8171-4483-B5A0-AC549E6DC800}" type="datetimeFigureOut">
              <a:rPr lang="he-IL" smtClean="0"/>
              <a:pPr/>
              <a:t>כ"ד/כסלו/תשע"ג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217B-C603-4413-99F1-3D493EA3DF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188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aam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cota.com/vb/md276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3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audio" Target="../media/audio1.wav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3" Type="http://schemas.openxmlformats.org/officeDocument/2006/relationships/image" Target="../media/image1.png"/><Relationship Id="rId21" Type="http://schemas.openxmlformats.org/officeDocument/2006/relationships/slide" Target="slide9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aam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audio" Target="../media/audio2.wav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www.graaam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3089721" cy="2282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3084193" y="0"/>
            <a:ext cx="3048768" cy="22183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132960" y="2218339"/>
            <a:ext cx="3030664" cy="2256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6132961" y="0"/>
            <a:ext cx="3030663" cy="22294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3059764" y="2229426"/>
            <a:ext cx="3089189" cy="2259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-29956" y="2218339"/>
            <a:ext cx="3089721" cy="228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367256" y="2286169"/>
            <a:ext cx="247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النباتات التي يربيها الانسان تسمى :</a:t>
            </a:r>
            <a:endParaRPr lang="he-IL" sz="2000" b="1" dirty="0"/>
          </a:p>
        </p:txBody>
      </p:sp>
      <p:sp>
        <p:nvSpPr>
          <p:cNvPr id="16" name="Oval 15"/>
          <p:cNvSpPr/>
          <p:nvPr/>
        </p:nvSpPr>
        <p:spPr>
          <a:xfrm>
            <a:off x="4662053" y="3125527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/>
          <p:cNvSpPr/>
          <p:nvPr/>
        </p:nvSpPr>
        <p:spPr>
          <a:xfrm>
            <a:off x="4606894" y="3803701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Oval 41"/>
          <p:cNvSpPr/>
          <p:nvPr/>
        </p:nvSpPr>
        <p:spPr>
          <a:xfrm>
            <a:off x="3255072" y="3818880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/>
          <p:cNvSpPr/>
          <p:nvPr/>
        </p:nvSpPr>
        <p:spPr>
          <a:xfrm>
            <a:off x="3255072" y="3129599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932040" y="3057068"/>
            <a:ext cx="7380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نباتات  برية </a:t>
            </a:r>
            <a:endParaRPr lang="he-IL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84192" y="3125527"/>
            <a:ext cx="12211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مستنبتة 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84320" y="3795115"/>
            <a:ext cx="898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 شتوية 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388" y="3756172"/>
            <a:ext cx="7542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صيفية </a:t>
            </a:r>
            <a:endParaRPr lang="he-IL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65908" y="2397816"/>
            <a:ext cx="2432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مثال لسماد عضوي ؟</a:t>
            </a:r>
            <a:endParaRPr lang="he-IL" b="1" dirty="0"/>
          </a:p>
        </p:txBody>
      </p:sp>
      <p:sp>
        <p:nvSpPr>
          <p:cNvPr id="50" name="Oval 49"/>
          <p:cNvSpPr/>
          <p:nvPr/>
        </p:nvSpPr>
        <p:spPr>
          <a:xfrm>
            <a:off x="6314105" y="2942403"/>
            <a:ext cx="1168363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Oval 50"/>
          <p:cNvSpPr/>
          <p:nvPr/>
        </p:nvSpPr>
        <p:spPr>
          <a:xfrm>
            <a:off x="6187516" y="3705398"/>
            <a:ext cx="1315517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/>
          <p:cNvSpPr/>
          <p:nvPr/>
        </p:nvSpPr>
        <p:spPr>
          <a:xfrm>
            <a:off x="7876793" y="3705398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Oval 52"/>
          <p:cNvSpPr/>
          <p:nvPr/>
        </p:nvSpPr>
        <p:spPr>
          <a:xfrm>
            <a:off x="7876793" y="2952920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779385" y="3017818"/>
            <a:ext cx="1216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روث حيوانات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4105" y="3129599"/>
            <a:ext cx="92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فوسفات 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2048" name="TextBox 2047"/>
          <p:cNvSpPr txBox="1"/>
          <p:nvPr/>
        </p:nvSpPr>
        <p:spPr>
          <a:xfrm>
            <a:off x="7876793" y="3818880"/>
            <a:ext cx="1021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بوتاس </a:t>
            </a:r>
            <a:endParaRPr lang="he-IL" b="1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128302" y="3732238"/>
            <a:ext cx="12797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جميع الاجابات خاطئة </a:t>
            </a:r>
            <a:endParaRPr lang="he-IL" b="1" dirty="0"/>
          </a:p>
        </p:txBody>
      </p:sp>
      <p:sp>
        <p:nvSpPr>
          <p:cNvPr id="2051" name="TextBox 2050"/>
          <p:cNvSpPr txBox="1"/>
          <p:nvPr/>
        </p:nvSpPr>
        <p:spPr>
          <a:xfrm>
            <a:off x="6187516" y="157295"/>
            <a:ext cx="2862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ما هو مصدر غذاء النباتات البرية ؟</a:t>
            </a:r>
            <a:endParaRPr lang="he-IL" b="1" dirty="0"/>
          </a:p>
        </p:txBody>
      </p:sp>
      <p:sp>
        <p:nvSpPr>
          <p:cNvPr id="2052" name="Oval 2051">
            <a:hlinkClick r:id="" action="ppaction://hlinkshowjump?jump=nextslide">
              <a:snd r:embed="rId18" name="applause.wav"/>
            </a:hlinkClick>
          </p:cNvPr>
          <p:cNvSpPr/>
          <p:nvPr/>
        </p:nvSpPr>
        <p:spPr>
          <a:xfrm>
            <a:off x="7589644" y="559618"/>
            <a:ext cx="1405811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Oval 59">
            <a:hlinkClick r:id="rId19" action="ppaction://hlinksldjump">
              <a:snd r:embed="rId20" name="explode.wav"/>
            </a:hlinkClick>
          </p:cNvPr>
          <p:cNvSpPr/>
          <p:nvPr/>
        </p:nvSpPr>
        <p:spPr>
          <a:xfrm>
            <a:off x="7757032" y="1433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Oval 60">
            <a:hlinkClick r:id="rId19" action="ppaction://hlinksldjump">
              <a:snd r:embed="rId20" name="explode.wav"/>
            </a:hlinkClick>
          </p:cNvPr>
          <p:cNvSpPr/>
          <p:nvPr/>
        </p:nvSpPr>
        <p:spPr>
          <a:xfrm>
            <a:off x="6266195" y="1433532"/>
            <a:ext cx="117526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Oval 61">
            <a:hlinkClick r:id="rId19" action="ppaction://hlinksldjump">
              <a:snd r:embed="rId20" name="explode.wav"/>
            </a:hlinkClick>
          </p:cNvPr>
          <p:cNvSpPr/>
          <p:nvPr/>
        </p:nvSpPr>
        <p:spPr>
          <a:xfrm>
            <a:off x="6308883" y="593643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3" name="TextBox 2052"/>
          <p:cNvSpPr txBox="1"/>
          <p:nvPr/>
        </p:nvSpPr>
        <p:spPr>
          <a:xfrm>
            <a:off x="7667235" y="635102"/>
            <a:ext cx="12792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 smtClean="0"/>
              <a:t>النباتات المتعفنة وروث الحيوانات </a:t>
            </a:r>
            <a:endParaRPr lang="he-IL" sz="1600" b="1" dirty="0"/>
          </a:p>
        </p:txBody>
      </p:sp>
      <p:sp>
        <p:nvSpPr>
          <p:cNvPr id="2054" name="TextBox 2053"/>
          <p:cNvSpPr txBox="1"/>
          <p:nvPr/>
        </p:nvSpPr>
        <p:spPr>
          <a:xfrm>
            <a:off x="6465908" y="627027"/>
            <a:ext cx="9509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روث الحيوانات</a:t>
            </a:r>
            <a:endParaRPr lang="he-IL" b="1" dirty="0"/>
          </a:p>
        </p:txBody>
      </p:sp>
      <p:sp>
        <p:nvSpPr>
          <p:cNvPr id="2055" name="TextBox 2054"/>
          <p:cNvSpPr txBox="1"/>
          <p:nvPr/>
        </p:nvSpPr>
        <p:spPr>
          <a:xfrm>
            <a:off x="7876793" y="1510453"/>
            <a:ext cx="8716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من الصخور</a:t>
            </a:r>
            <a:endParaRPr lang="he-IL" b="1" dirty="0"/>
          </a:p>
        </p:txBody>
      </p:sp>
      <p:sp>
        <p:nvSpPr>
          <p:cNvPr id="2056" name="TextBox 2055"/>
          <p:cNvSpPr txBox="1"/>
          <p:nvPr/>
        </p:nvSpPr>
        <p:spPr>
          <a:xfrm>
            <a:off x="5906766" y="1571832"/>
            <a:ext cx="15179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 smtClean="0"/>
              <a:t>جميع الاجابات     صحيحة</a:t>
            </a:r>
            <a:endParaRPr lang="he-IL" sz="1600" b="1" dirty="0"/>
          </a:p>
        </p:txBody>
      </p:sp>
      <p:sp>
        <p:nvSpPr>
          <p:cNvPr id="2057" name="TextBox 2056"/>
          <p:cNvSpPr txBox="1"/>
          <p:nvPr/>
        </p:nvSpPr>
        <p:spPr>
          <a:xfrm>
            <a:off x="3255071" y="176321"/>
            <a:ext cx="27729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ماء + هواء +ضوء الشمس هي :</a:t>
            </a:r>
            <a:endParaRPr lang="he-IL" b="1" dirty="0"/>
          </a:p>
        </p:txBody>
      </p:sp>
      <p:sp>
        <p:nvSpPr>
          <p:cNvPr id="68" name="Oval 67"/>
          <p:cNvSpPr/>
          <p:nvPr/>
        </p:nvSpPr>
        <p:spPr>
          <a:xfrm>
            <a:off x="4800091" y="139956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Oval 68"/>
          <p:cNvSpPr/>
          <p:nvPr/>
        </p:nvSpPr>
        <p:spPr>
          <a:xfrm>
            <a:off x="3367256" y="139580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Oval 69"/>
          <p:cNvSpPr/>
          <p:nvPr/>
        </p:nvSpPr>
        <p:spPr>
          <a:xfrm>
            <a:off x="4757876" y="55961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Oval 70"/>
          <p:cNvSpPr/>
          <p:nvPr/>
        </p:nvSpPr>
        <p:spPr>
          <a:xfrm>
            <a:off x="3367256" y="52491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8" name="TextBox 2057"/>
          <p:cNvSpPr txBox="1"/>
          <p:nvPr/>
        </p:nvSpPr>
        <p:spPr>
          <a:xfrm>
            <a:off x="3292658" y="1510453"/>
            <a:ext cx="12156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شروط حياتية لنبتة</a:t>
            </a:r>
            <a:endParaRPr lang="he-IL" b="1" dirty="0"/>
          </a:p>
        </p:txBody>
      </p:sp>
      <p:sp>
        <p:nvSpPr>
          <p:cNvPr id="2059" name="TextBox 2058"/>
          <p:cNvSpPr txBox="1"/>
          <p:nvPr/>
        </p:nvSpPr>
        <p:spPr>
          <a:xfrm>
            <a:off x="4739464" y="661053"/>
            <a:ext cx="10820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عضوية</a:t>
            </a:r>
            <a:endParaRPr lang="he-IL" b="1" dirty="0"/>
          </a:p>
        </p:txBody>
      </p:sp>
      <p:sp>
        <p:nvSpPr>
          <p:cNvPr id="2060" name="TextBox 2059"/>
          <p:cNvSpPr txBox="1"/>
          <p:nvPr/>
        </p:nvSpPr>
        <p:spPr>
          <a:xfrm>
            <a:off x="3477995" y="587191"/>
            <a:ext cx="869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غير عضوية</a:t>
            </a:r>
            <a:endParaRPr lang="he-IL" b="1" dirty="0"/>
          </a:p>
        </p:txBody>
      </p:sp>
      <p:sp>
        <p:nvSpPr>
          <p:cNvPr id="2061" name="TextBox 2060"/>
          <p:cNvSpPr txBox="1"/>
          <p:nvPr/>
        </p:nvSpPr>
        <p:spPr>
          <a:xfrm>
            <a:off x="4416054" y="1481926"/>
            <a:ext cx="15250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شروط حياتية للحيوان </a:t>
            </a:r>
            <a:endParaRPr lang="he-IL" b="1" dirty="0"/>
          </a:p>
        </p:txBody>
      </p:sp>
      <p:sp>
        <p:nvSpPr>
          <p:cNvPr id="2062" name="TextBox 2061"/>
          <p:cNvSpPr txBox="1"/>
          <p:nvPr/>
        </p:nvSpPr>
        <p:spPr>
          <a:xfrm>
            <a:off x="251520" y="19028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لماذا يحرث الفلاح الارض ؟</a:t>
            </a:r>
            <a:endParaRPr lang="he-IL" b="1" dirty="0"/>
          </a:p>
        </p:txBody>
      </p:sp>
      <p:sp>
        <p:nvSpPr>
          <p:cNvPr id="77" name="Oval 76"/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/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احد مصادر  الاسمدة  </a:t>
            </a:r>
            <a:endParaRPr lang="he-IL" b="1" dirty="0"/>
          </a:p>
        </p:txBody>
      </p:sp>
      <p:sp>
        <p:nvSpPr>
          <p:cNvPr id="79" name="Oval 78"/>
          <p:cNvSpPr/>
          <p:nvPr/>
        </p:nvSpPr>
        <p:spPr>
          <a:xfrm>
            <a:off x="498391" y="3636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تلقيح </a:t>
            </a:r>
            <a:endParaRPr lang="he-IL" b="1" dirty="0"/>
          </a:p>
        </p:txBody>
      </p:sp>
      <p:sp>
        <p:nvSpPr>
          <p:cNvPr id="80" name="Oval 79"/>
          <p:cNvSpPr/>
          <p:nvPr/>
        </p:nvSpPr>
        <p:spPr>
          <a:xfrm>
            <a:off x="1728965" y="366029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ري </a:t>
            </a:r>
            <a:endParaRPr lang="he-IL" b="1" dirty="0"/>
          </a:p>
        </p:txBody>
      </p:sp>
      <p:sp>
        <p:nvSpPr>
          <p:cNvPr id="81" name="Oval 80"/>
          <p:cNvSpPr/>
          <p:nvPr/>
        </p:nvSpPr>
        <p:spPr>
          <a:xfrm>
            <a:off x="502529" y="279442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تسميد </a:t>
            </a:r>
            <a:endParaRPr lang="he-IL" b="1" dirty="0"/>
          </a:p>
        </p:txBody>
      </p:sp>
      <p:sp>
        <p:nvSpPr>
          <p:cNvPr id="82" name="Oval 81"/>
          <p:cNvSpPr/>
          <p:nvPr/>
        </p:nvSpPr>
        <p:spPr>
          <a:xfrm>
            <a:off x="1806930" y="277863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تعقيم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83" name="Oval 82"/>
          <p:cNvSpPr/>
          <p:nvPr/>
        </p:nvSpPr>
        <p:spPr>
          <a:xfrm>
            <a:off x="357104" y="1387859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1823615" y="139580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Oval 84"/>
          <p:cNvSpPr/>
          <p:nvPr/>
        </p:nvSpPr>
        <p:spPr>
          <a:xfrm>
            <a:off x="1823616" y="519781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Oval 85"/>
          <p:cNvSpPr/>
          <p:nvPr/>
        </p:nvSpPr>
        <p:spPr>
          <a:xfrm>
            <a:off x="405346" y="55961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3" name="TextBox 2062"/>
          <p:cNvSpPr txBox="1"/>
          <p:nvPr/>
        </p:nvSpPr>
        <p:spPr>
          <a:xfrm>
            <a:off x="653599" y="661053"/>
            <a:ext cx="6438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لريها بالماء </a:t>
            </a:r>
            <a:endParaRPr lang="he-IL" b="1" dirty="0"/>
          </a:p>
        </p:txBody>
      </p:sp>
      <p:sp>
        <p:nvSpPr>
          <p:cNvPr id="2064" name="TextBox 2063"/>
          <p:cNvSpPr txBox="1"/>
          <p:nvPr/>
        </p:nvSpPr>
        <p:spPr>
          <a:xfrm>
            <a:off x="77000" y="1500941"/>
            <a:ext cx="1194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err="1" smtClean="0"/>
              <a:t>لامدادها</a:t>
            </a:r>
            <a:r>
              <a:rPr lang="ar-AE" b="1" dirty="0" smtClean="0"/>
              <a:t> بالغذاء </a:t>
            </a:r>
            <a:endParaRPr lang="he-IL" b="1" dirty="0"/>
          </a:p>
        </p:txBody>
      </p:sp>
      <p:sp>
        <p:nvSpPr>
          <p:cNvPr id="2065" name="TextBox 2064"/>
          <p:cNvSpPr txBox="1"/>
          <p:nvPr/>
        </p:nvSpPr>
        <p:spPr>
          <a:xfrm>
            <a:off x="1848181" y="643012"/>
            <a:ext cx="9035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لتهوئة التربة </a:t>
            </a:r>
            <a:endParaRPr lang="he-IL" b="1" dirty="0"/>
          </a:p>
        </p:txBody>
      </p:sp>
      <p:sp>
        <p:nvSpPr>
          <p:cNvPr id="2066" name="TextBox 2065"/>
          <p:cNvSpPr txBox="1"/>
          <p:nvPr/>
        </p:nvSpPr>
        <p:spPr>
          <a:xfrm>
            <a:off x="1516328" y="1399568"/>
            <a:ext cx="13673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لحمايتها من الحشرات</a:t>
            </a:r>
            <a:endParaRPr lang="he-IL" b="1" dirty="0"/>
          </a:p>
        </p:txBody>
      </p:sp>
      <p:sp>
        <p:nvSpPr>
          <p:cNvPr id="2067" name="TextBox 2066"/>
          <p:cNvSpPr txBox="1"/>
          <p:nvPr/>
        </p:nvSpPr>
        <p:spPr>
          <a:xfrm>
            <a:off x="227036" y="2156607"/>
            <a:ext cx="2624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عملية رش الاسمدة على النباتات تسمى :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/>
          <p:cNvSpPr/>
          <p:nvPr/>
        </p:nvSpPr>
        <p:spPr>
          <a:xfrm>
            <a:off x="6314106" y="588888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الاجابةو1+2</a:t>
            </a:r>
            <a:endParaRPr lang="he-IL" b="1" dirty="0"/>
          </a:p>
        </p:txBody>
      </p:sp>
      <p:sp>
        <p:nvSpPr>
          <p:cNvPr id="98" name="Oval 97"/>
          <p:cNvSpPr/>
          <p:nvPr/>
        </p:nvSpPr>
        <p:spPr>
          <a:xfrm>
            <a:off x="7763435" y="5914229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 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573897" y="5932240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26065" y="4536657"/>
            <a:ext cx="2733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يحمي المزارعون  المزروعات عن طريق :</a:t>
            </a:r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68503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596496" y="5943496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251520" y="5948943"/>
            <a:ext cx="1192186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جميع الاجابات خاطئة</a:t>
            </a:r>
            <a:endParaRPr lang="he-IL" sz="1600" b="1" dirty="0"/>
          </a:p>
        </p:txBody>
      </p:sp>
      <p:sp>
        <p:nvSpPr>
          <p:cNvPr id="121" name="Oval 120"/>
          <p:cNvSpPr/>
          <p:nvPr/>
        </p:nvSpPr>
        <p:spPr>
          <a:xfrm>
            <a:off x="355801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 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89801" y="6070740"/>
            <a:ext cx="1001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المبيدات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367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022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>
                <a:solidFill>
                  <a:prstClr val="black"/>
                </a:solidFill>
              </a:rPr>
              <a:t>الاسمدة في الماضي والحاضر </a:t>
            </a:r>
            <a:endParaRPr lang="he-IL" sz="2000" b="1" dirty="0">
              <a:solidFill>
                <a:prstClr val="black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3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scota.com/up/uploads/1351702525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861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يكي ماوس ميكي وميني ماوس ميكي ماوس وميني ماوس متحركة احلى ميكي وميني ماوس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113" y="188640"/>
            <a:ext cx="29908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059830" y="1988840"/>
            <a:ext cx="3813919" cy="25431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أحسنتم يا طلابي الاعزاء</a:t>
            </a:r>
            <a:endParaRPr lang="he-I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838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3089721" cy="2282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3084193" y="11088"/>
            <a:ext cx="3048768" cy="22072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132960" y="2218339"/>
            <a:ext cx="3030664" cy="2256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3059764" y="2229426"/>
            <a:ext cx="3089189" cy="2259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-29956" y="2218339"/>
            <a:ext cx="3089721" cy="228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367256" y="2286169"/>
            <a:ext cx="247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النباتات التي يربيها الانسان تسمى :</a:t>
            </a:r>
            <a:endParaRPr lang="he-IL" sz="2000" b="1" dirty="0"/>
          </a:p>
        </p:txBody>
      </p:sp>
      <p:sp>
        <p:nvSpPr>
          <p:cNvPr id="16" name="Oval 15"/>
          <p:cNvSpPr/>
          <p:nvPr/>
        </p:nvSpPr>
        <p:spPr>
          <a:xfrm>
            <a:off x="4662053" y="3125527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/>
          <p:cNvSpPr/>
          <p:nvPr/>
        </p:nvSpPr>
        <p:spPr>
          <a:xfrm>
            <a:off x="4606894" y="3803701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Oval 41"/>
          <p:cNvSpPr/>
          <p:nvPr/>
        </p:nvSpPr>
        <p:spPr>
          <a:xfrm>
            <a:off x="3255072" y="3818880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/>
          <p:cNvSpPr/>
          <p:nvPr/>
        </p:nvSpPr>
        <p:spPr>
          <a:xfrm>
            <a:off x="3255072" y="3129599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932040" y="3057068"/>
            <a:ext cx="7380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نباتات برية </a:t>
            </a:r>
            <a:endParaRPr lang="he-IL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84192" y="3125527"/>
            <a:ext cx="12211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مستنبتة 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84320" y="3795115"/>
            <a:ext cx="898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شتوية 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388" y="3756172"/>
            <a:ext cx="7542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صيفية </a:t>
            </a:r>
            <a:endParaRPr lang="he-IL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65908" y="2397816"/>
            <a:ext cx="2432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مثال لسماد عضوي ؟</a:t>
            </a:r>
            <a:endParaRPr lang="he-IL" b="1" dirty="0"/>
          </a:p>
        </p:txBody>
      </p:sp>
      <p:sp>
        <p:nvSpPr>
          <p:cNvPr id="50" name="Oval 49"/>
          <p:cNvSpPr/>
          <p:nvPr/>
        </p:nvSpPr>
        <p:spPr>
          <a:xfrm>
            <a:off x="6314105" y="2942403"/>
            <a:ext cx="1168363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Oval 50"/>
          <p:cNvSpPr/>
          <p:nvPr/>
        </p:nvSpPr>
        <p:spPr>
          <a:xfrm>
            <a:off x="6187516" y="3705398"/>
            <a:ext cx="1315517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/>
          <p:cNvSpPr/>
          <p:nvPr/>
        </p:nvSpPr>
        <p:spPr>
          <a:xfrm>
            <a:off x="7876793" y="3705398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Oval 52"/>
          <p:cNvSpPr/>
          <p:nvPr/>
        </p:nvSpPr>
        <p:spPr>
          <a:xfrm>
            <a:off x="7876793" y="2952920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779385" y="3017818"/>
            <a:ext cx="1216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روث حيوانات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4105" y="3129599"/>
            <a:ext cx="92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فوسفات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2048" name="TextBox 2047"/>
          <p:cNvSpPr txBox="1"/>
          <p:nvPr/>
        </p:nvSpPr>
        <p:spPr>
          <a:xfrm>
            <a:off x="7876793" y="3818880"/>
            <a:ext cx="1021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بوتاس </a:t>
            </a:r>
            <a:endParaRPr lang="he-IL" b="1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128302" y="3732238"/>
            <a:ext cx="12797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جميع الاجابات خاطئة </a:t>
            </a:r>
            <a:endParaRPr lang="he-IL" b="1" dirty="0"/>
          </a:p>
        </p:txBody>
      </p:sp>
      <p:sp>
        <p:nvSpPr>
          <p:cNvPr id="2057" name="TextBox 2056"/>
          <p:cNvSpPr txBox="1"/>
          <p:nvPr/>
        </p:nvSpPr>
        <p:spPr>
          <a:xfrm>
            <a:off x="3255071" y="176321"/>
            <a:ext cx="27729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ماء + هواء +ضوء الشمس هي :</a:t>
            </a:r>
            <a:endParaRPr lang="he-IL" b="1" dirty="0"/>
          </a:p>
        </p:txBody>
      </p:sp>
      <p:sp>
        <p:nvSpPr>
          <p:cNvPr id="68" name="Oval 67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4800091" y="139956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Oval 68">
            <a:hlinkClick r:id="" action="ppaction://hlinkshowjump?jump=nextslide">
              <a:snd r:embed="rId19" name="applause.wav"/>
            </a:hlinkClick>
          </p:cNvPr>
          <p:cNvSpPr/>
          <p:nvPr/>
        </p:nvSpPr>
        <p:spPr>
          <a:xfrm>
            <a:off x="3367256" y="139580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Oval 69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4757876" y="55961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Oval 70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3367256" y="52491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8" name="TextBox 2057"/>
          <p:cNvSpPr txBox="1"/>
          <p:nvPr/>
        </p:nvSpPr>
        <p:spPr>
          <a:xfrm>
            <a:off x="3292658" y="1510453"/>
            <a:ext cx="12156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شروط حياتية لنبتة</a:t>
            </a:r>
            <a:endParaRPr lang="he-IL" b="1" dirty="0"/>
          </a:p>
        </p:txBody>
      </p:sp>
      <p:sp>
        <p:nvSpPr>
          <p:cNvPr id="2059" name="TextBox 2058"/>
          <p:cNvSpPr txBox="1"/>
          <p:nvPr/>
        </p:nvSpPr>
        <p:spPr>
          <a:xfrm>
            <a:off x="4739464" y="661053"/>
            <a:ext cx="10820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عضوية</a:t>
            </a:r>
            <a:endParaRPr lang="he-IL" b="1" dirty="0"/>
          </a:p>
        </p:txBody>
      </p:sp>
      <p:sp>
        <p:nvSpPr>
          <p:cNvPr id="2060" name="TextBox 2059"/>
          <p:cNvSpPr txBox="1"/>
          <p:nvPr/>
        </p:nvSpPr>
        <p:spPr>
          <a:xfrm>
            <a:off x="3477995" y="587191"/>
            <a:ext cx="869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غير عضوية</a:t>
            </a:r>
            <a:endParaRPr lang="he-IL" b="1" dirty="0"/>
          </a:p>
        </p:txBody>
      </p:sp>
      <p:sp>
        <p:nvSpPr>
          <p:cNvPr id="2061" name="TextBox 2060"/>
          <p:cNvSpPr txBox="1"/>
          <p:nvPr/>
        </p:nvSpPr>
        <p:spPr>
          <a:xfrm>
            <a:off x="4743526" y="1455268"/>
            <a:ext cx="11939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شروط حياتية للحيوان .</a:t>
            </a:r>
            <a:endParaRPr lang="he-IL" b="1" dirty="0"/>
          </a:p>
        </p:txBody>
      </p:sp>
      <p:sp>
        <p:nvSpPr>
          <p:cNvPr id="2062" name="TextBox 2061"/>
          <p:cNvSpPr txBox="1"/>
          <p:nvPr/>
        </p:nvSpPr>
        <p:spPr>
          <a:xfrm>
            <a:off x="251520" y="19028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لماذا يحرث الفلاح الارض ؟</a:t>
            </a:r>
            <a:endParaRPr lang="he-IL" b="1" dirty="0"/>
          </a:p>
        </p:txBody>
      </p:sp>
      <p:sp>
        <p:nvSpPr>
          <p:cNvPr id="77" name="Oval 76"/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/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احد مصادر الاسمدة </a:t>
            </a:r>
            <a:endParaRPr lang="he-IL" b="1" dirty="0"/>
          </a:p>
        </p:txBody>
      </p:sp>
      <p:sp>
        <p:nvSpPr>
          <p:cNvPr id="79" name="Oval 78"/>
          <p:cNvSpPr/>
          <p:nvPr/>
        </p:nvSpPr>
        <p:spPr>
          <a:xfrm>
            <a:off x="498391" y="3636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تلقيح </a:t>
            </a:r>
            <a:endParaRPr lang="he-IL" b="1" dirty="0"/>
          </a:p>
        </p:txBody>
      </p:sp>
      <p:sp>
        <p:nvSpPr>
          <p:cNvPr id="80" name="Oval 79"/>
          <p:cNvSpPr/>
          <p:nvPr/>
        </p:nvSpPr>
        <p:spPr>
          <a:xfrm>
            <a:off x="1728965" y="366029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ري </a:t>
            </a:r>
            <a:endParaRPr lang="he-IL" b="1" dirty="0"/>
          </a:p>
        </p:txBody>
      </p:sp>
      <p:sp>
        <p:nvSpPr>
          <p:cNvPr id="81" name="Oval 80"/>
          <p:cNvSpPr/>
          <p:nvPr/>
        </p:nvSpPr>
        <p:spPr>
          <a:xfrm>
            <a:off x="502529" y="279442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تسميد </a:t>
            </a:r>
            <a:endParaRPr lang="he-IL" b="1" dirty="0"/>
          </a:p>
        </p:txBody>
      </p:sp>
      <p:sp>
        <p:nvSpPr>
          <p:cNvPr id="82" name="Oval 81"/>
          <p:cNvSpPr/>
          <p:nvPr/>
        </p:nvSpPr>
        <p:spPr>
          <a:xfrm>
            <a:off x="1806930" y="277863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تعقيم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83" name="Oval 82"/>
          <p:cNvSpPr/>
          <p:nvPr/>
        </p:nvSpPr>
        <p:spPr>
          <a:xfrm>
            <a:off x="357104" y="1387859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1823615" y="139580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Oval 84"/>
          <p:cNvSpPr/>
          <p:nvPr/>
        </p:nvSpPr>
        <p:spPr>
          <a:xfrm>
            <a:off x="1823616" y="519781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Oval 85"/>
          <p:cNvSpPr/>
          <p:nvPr/>
        </p:nvSpPr>
        <p:spPr>
          <a:xfrm>
            <a:off x="405346" y="55961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3" name="TextBox 2062"/>
          <p:cNvSpPr txBox="1"/>
          <p:nvPr/>
        </p:nvSpPr>
        <p:spPr>
          <a:xfrm>
            <a:off x="653599" y="661053"/>
            <a:ext cx="6438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لريها بالماء </a:t>
            </a:r>
            <a:endParaRPr lang="he-IL" b="1" dirty="0"/>
          </a:p>
        </p:txBody>
      </p:sp>
      <p:sp>
        <p:nvSpPr>
          <p:cNvPr id="2064" name="TextBox 2063"/>
          <p:cNvSpPr txBox="1"/>
          <p:nvPr/>
        </p:nvSpPr>
        <p:spPr>
          <a:xfrm>
            <a:off x="77000" y="1500941"/>
            <a:ext cx="1194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err="1" smtClean="0"/>
              <a:t>لامدادها</a:t>
            </a:r>
            <a:r>
              <a:rPr lang="ar-AE" b="1" dirty="0" smtClean="0"/>
              <a:t> بالغذاء </a:t>
            </a:r>
            <a:endParaRPr lang="he-IL" b="1" dirty="0"/>
          </a:p>
        </p:txBody>
      </p:sp>
      <p:sp>
        <p:nvSpPr>
          <p:cNvPr id="2065" name="TextBox 2064"/>
          <p:cNvSpPr txBox="1"/>
          <p:nvPr/>
        </p:nvSpPr>
        <p:spPr>
          <a:xfrm>
            <a:off x="1848181" y="643012"/>
            <a:ext cx="9035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لتهوئة التربة </a:t>
            </a:r>
            <a:endParaRPr lang="he-IL" b="1" dirty="0"/>
          </a:p>
        </p:txBody>
      </p:sp>
      <p:sp>
        <p:nvSpPr>
          <p:cNvPr id="2066" name="TextBox 2065"/>
          <p:cNvSpPr txBox="1"/>
          <p:nvPr/>
        </p:nvSpPr>
        <p:spPr>
          <a:xfrm>
            <a:off x="1516328" y="1399568"/>
            <a:ext cx="13673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لحمايتها من الحشرات</a:t>
            </a:r>
            <a:endParaRPr lang="he-IL" b="1" dirty="0"/>
          </a:p>
        </p:txBody>
      </p:sp>
      <p:sp>
        <p:nvSpPr>
          <p:cNvPr id="2067" name="TextBox 2066"/>
          <p:cNvSpPr txBox="1"/>
          <p:nvPr/>
        </p:nvSpPr>
        <p:spPr>
          <a:xfrm>
            <a:off x="227036" y="2156607"/>
            <a:ext cx="2624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عملية رش الاسمدة على النباتات تسمى :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/>
          <p:cNvSpPr/>
          <p:nvPr/>
        </p:nvSpPr>
        <p:spPr>
          <a:xfrm>
            <a:off x="6314106" y="588888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 1+2</a:t>
            </a:r>
            <a:endParaRPr lang="he-IL" b="1" dirty="0"/>
          </a:p>
        </p:txBody>
      </p:sp>
      <p:sp>
        <p:nvSpPr>
          <p:cNvPr id="98" name="Oval 97"/>
          <p:cNvSpPr/>
          <p:nvPr/>
        </p:nvSpPr>
        <p:spPr>
          <a:xfrm>
            <a:off x="7681978" y="5903002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 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27985" y="597041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4159" y="4421343"/>
            <a:ext cx="2733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54536" y="5108411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  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547664" y="5888880"/>
            <a:ext cx="1139807" cy="7187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 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227036" y="5903002"/>
            <a:ext cx="1216671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الخاطئة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326826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13096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3089721" cy="2282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132960" y="2218339"/>
            <a:ext cx="3030664" cy="2256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3059764" y="2229426"/>
            <a:ext cx="3089189" cy="2259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-29956" y="2218339"/>
            <a:ext cx="3089721" cy="228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367256" y="2286169"/>
            <a:ext cx="247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النباتات التي يربيها الانسان تسمى :</a:t>
            </a:r>
            <a:endParaRPr lang="he-IL" sz="2000" b="1" dirty="0"/>
          </a:p>
        </p:txBody>
      </p:sp>
      <p:sp>
        <p:nvSpPr>
          <p:cNvPr id="16" name="Oval 15"/>
          <p:cNvSpPr/>
          <p:nvPr/>
        </p:nvSpPr>
        <p:spPr>
          <a:xfrm>
            <a:off x="4662053" y="3125527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/>
          <p:cNvSpPr/>
          <p:nvPr/>
        </p:nvSpPr>
        <p:spPr>
          <a:xfrm>
            <a:off x="4606894" y="3803701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Oval 41"/>
          <p:cNvSpPr/>
          <p:nvPr/>
        </p:nvSpPr>
        <p:spPr>
          <a:xfrm>
            <a:off x="3255072" y="3818880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/>
          <p:cNvSpPr/>
          <p:nvPr/>
        </p:nvSpPr>
        <p:spPr>
          <a:xfrm>
            <a:off x="3255072" y="3129599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932040" y="3057068"/>
            <a:ext cx="7380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نباتات برية </a:t>
            </a:r>
            <a:endParaRPr lang="he-IL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84192" y="3125527"/>
            <a:ext cx="12211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مستنبتة 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84320" y="3795115"/>
            <a:ext cx="898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شتوية 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388" y="3756172"/>
            <a:ext cx="7542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صيفية </a:t>
            </a:r>
            <a:endParaRPr lang="he-IL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65908" y="2397816"/>
            <a:ext cx="2432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مثال لسماد عضوي ؟</a:t>
            </a:r>
            <a:endParaRPr lang="he-IL" b="1" dirty="0"/>
          </a:p>
        </p:txBody>
      </p:sp>
      <p:sp>
        <p:nvSpPr>
          <p:cNvPr id="50" name="Oval 49"/>
          <p:cNvSpPr/>
          <p:nvPr/>
        </p:nvSpPr>
        <p:spPr>
          <a:xfrm>
            <a:off x="6314105" y="2942403"/>
            <a:ext cx="1168363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Oval 50"/>
          <p:cNvSpPr/>
          <p:nvPr/>
        </p:nvSpPr>
        <p:spPr>
          <a:xfrm>
            <a:off x="6187516" y="3705398"/>
            <a:ext cx="1315517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/>
          <p:cNvSpPr/>
          <p:nvPr/>
        </p:nvSpPr>
        <p:spPr>
          <a:xfrm>
            <a:off x="7876793" y="3705398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Oval 52"/>
          <p:cNvSpPr/>
          <p:nvPr/>
        </p:nvSpPr>
        <p:spPr>
          <a:xfrm>
            <a:off x="7876793" y="2952920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779385" y="3017818"/>
            <a:ext cx="1216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روث حيوانات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4105" y="3129599"/>
            <a:ext cx="92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فوسفات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2048" name="TextBox 2047"/>
          <p:cNvSpPr txBox="1"/>
          <p:nvPr/>
        </p:nvSpPr>
        <p:spPr>
          <a:xfrm>
            <a:off x="7876793" y="3818880"/>
            <a:ext cx="1021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بوتاس </a:t>
            </a:r>
            <a:endParaRPr lang="he-IL" b="1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128302" y="3732238"/>
            <a:ext cx="12797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جميع الاجابات خاطئة </a:t>
            </a:r>
            <a:endParaRPr lang="he-IL" b="1" dirty="0"/>
          </a:p>
        </p:txBody>
      </p:sp>
      <p:sp>
        <p:nvSpPr>
          <p:cNvPr id="2062" name="TextBox 2061"/>
          <p:cNvSpPr txBox="1"/>
          <p:nvPr/>
        </p:nvSpPr>
        <p:spPr>
          <a:xfrm>
            <a:off x="251520" y="19028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لماذا يحرث الفلاح الارض ؟</a:t>
            </a:r>
            <a:endParaRPr lang="he-IL" b="1" dirty="0"/>
          </a:p>
        </p:txBody>
      </p:sp>
      <p:sp>
        <p:nvSpPr>
          <p:cNvPr id="77" name="Oval 76"/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/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احد مصادر الاسمدة </a:t>
            </a:r>
            <a:endParaRPr lang="he-IL" b="1" dirty="0"/>
          </a:p>
        </p:txBody>
      </p:sp>
      <p:sp>
        <p:nvSpPr>
          <p:cNvPr id="79" name="Oval 78"/>
          <p:cNvSpPr/>
          <p:nvPr/>
        </p:nvSpPr>
        <p:spPr>
          <a:xfrm>
            <a:off x="498391" y="3636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تلقيح </a:t>
            </a:r>
            <a:endParaRPr lang="he-IL" b="1" dirty="0"/>
          </a:p>
        </p:txBody>
      </p:sp>
      <p:sp>
        <p:nvSpPr>
          <p:cNvPr id="80" name="Oval 79"/>
          <p:cNvSpPr/>
          <p:nvPr/>
        </p:nvSpPr>
        <p:spPr>
          <a:xfrm>
            <a:off x="1728965" y="366029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ري </a:t>
            </a:r>
            <a:endParaRPr lang="he-IL" b="1" dirty="0"/>
          </a:p>
        </p:txBody>
      </p:sp>
      <p:sp>
        <p:nvSpPr>
          <p:cNvPr id="81" name="Oval 80"/>
          <p:cNvSpPr/>
          <p:nvPr/>
        </p:nvSpPr>
        <p:spPr>
          <a:xfrm>
            <a:off x="502529" y="279442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تسميد </a:t>
            </a:r>
            <a:endParaRPr lang="he-IL" b="1" dirty="0"/>
          </a:p>
        </p:txBody>
      </p:sp>
      <p:sp>
        <p:nvSpPr>
          <p:cNvPr id="82" name="Oval 81"/>
          <p:cNvSpPr/>
          <p:nvPr/>
        </p:nvSpPr>
        <p:spPr>
          <a:xfrm>
            <a:off x="1806930" y="277863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تعقيم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83" name="Oval 82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357104" y="1387859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1639407" y="1395806"/>
            <a:ext cx="1325224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Oval 84">
            <a:hlinkClick r:id="" action="ppaction://hlinkshowjump?jump=nextslide">
              <a:snd r:embed="rId19" name="applause.wav"/>
            </a:hlinkClick>
          </p:cNvPr>
          <p:cNvSpPr/>
          <p:nvPr/>
        </p:nvSpPr>
        <p:spPr>
          <a:xfrm>
            <a:off x="1823616" y="519781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Oval 85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405346" y="559618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3" name="TextBox 2062"/>
          <p:cNvSpPr txBox="1"/>
          <p:nvPr/>
        </p:nvSpPr>
        <p:spPr>
          <a:xfrm>
            <a:off x="653599" y="654600"/>
            <a:ext cx="6438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 لريها بالماء </a:t>
            </a:r>
            <a:endParaRPr lang="he-IL" b="1" dirty="0"/>
          </a:p>
        </p:txBody>
      </p:sp>
      <p:sp>
        <p:nvSpPr>
          <p:cNvPr id="2064" name="TextBox 2063"/>
          <p:cNvSpPr txBox="1"/>
          <p:nvPr/>
        </p:nvSpPr>
        <p:spPr>
          <a:xfrm>
            <a:off x="77000" y="1500941"/>
            <a:ext cx="1194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err="1" smtClean="0"/>
              <a:t>لامدادها</a:t>
            </a:r>
            <a:r>
              <a:rPr lang="ar-AE" b="1" dirty="0" smtClean="0"/>
              <a:t> بالغذاء </a:t>
            </a:r>
            <a:endParaRPr lang="he-IL" b="1" dirty="0"/>
          </a:p>
        </p:txBody>
      </p:sp>
      <p:sp>
        <p:nvSpPr>
          <p:cNvPr id="2065" name="TextBox 2064"/>
          <p:cNvSpPr txBox="1"/>
          <p:nvPr/>
        </p:nvSpPr>
        <p:spPr>
          <a:xfrm>
            <a:off x="1849605" y="595714"/>
            <a:ext cx="9035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لتهوية التربة </a:t>
            </a:r>
            <a:endParaRPr lang="he-IL" b="1" dirty="0"/>
          </a:p>
        </p:txBody>
      </p:sp>
      <p:sp>
        <p:nvSpPr>
          <p:cNvPr id="2066" name="TextBox 2065"/>
          <p:cNvSpPr txBox="1"/>
          <p:nvPr/>
        </p:nvSpPr>
        <p:spPr>
          <a:xfrm>
            <a:off x="1735094" y="1399568"/>
            <a:ext cx="11486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لحمايتها من الحشرات</a:t>
            </a:r>
            <a:endParaRPr lang="he-IL" b="1" dirty="0"/>
          </a:p>
        </p:txBody>
      </p:sp>
      <p:sp>
        <p:nvSpPr>
          <p:cNvPr id="2067" name="TextBox 2066"/>
          <p:cNvSpPr txBox="1"/>
          <p:nvPr/>
        </p:nvSpPr>
        <p:spPr>
          <a:xfrm>
            <a:off x="227036" y="2156607"/>
            <a:ext cx="2624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عملية رش الاسمدة على النباتات تسمى :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/>
          <p:cNvSpPr/>
          <p:nvPr/>
        </p:nvSpPr>
        <p:spPr>
          <a:xfrm>
            <a:off x="6314106" y="588888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 1+2</a:t>
            </a:r>
            <a:endParaRPr lang="he-IL" b="1" dirty="0"/>
          </a:p>
        </p:txBody>
      </p:sp>
      <p:sp>
        <p:nvSpPr>
          <p:cNvPr id="98" name="Oval 97"/>
          <p:cNvSpPr/>
          <p:nvPr/>
        </p:nvSpPr>
        <p:spPr>
          <a:xfrm>
            <a:off x="7681978" y="5903002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 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27985" y="597041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77000" y="4499430"/>
            <a:ext cx="2733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</a:t>
            </a:r>
            <a:r>
              <a:rPr lang="ar-AE" b="1" dirty="0" smtClean="0"/>
              <a:t>:</a:t>
            </a:r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54536" y="5108411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514904" y="5943496"/>
            <a:ext cx="1172567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227036" y="5903002"/>
            <a:ext cx="1216671" cy="710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326826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6447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5276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166646" y="2218339"/>
            <a:ext cx="3030664" cy="2256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3059764" y="2229426"/>
            <a:ext cx="3089189" cy="2259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-29956" y="2218339"/>
            <a:ext cx="3089721" cy="228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367256" y="2286169"/>
            <a:ext cx="247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النباتات التي يربيها الانسان تسمى :</a:t>
            </a:r>
            <a:endParaRPr lang="he-IL" sz="2000" b="1" dirty="0"/>
          </a:p>
        </p:txBody>
      </p:sp>
      <p:sp>
        <p:nvSpPr>
          <p:cNvPr id="16" name="Oval 15"/>
          <p:cNvSpPr/>
          <p:nvPr/>
        </p:nvSpPr>
        <p:spPr>
          <a:xfrm>
            <a:off x="4662053" y="3125527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/>
          <p:cNvSpPr/>
          <p:nvPr/>
        </p:nvSpPr>
        <p:spPr>
          <a:xfrm>
            <a:off x="4606894" y="3803701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Oval 41"/>
          <p:cNvSpPr/>
          <p:nvPr/>
        </p:nvSpPr>
        <p:spPr>
          <a:xfrm>
            <a:off x="3255072" y="3818880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/>
          <p:cNvSpPr/>
          <p:nvPr/>
        </p:nvSpPr>
        <p:spPr>
          <a:xfrm>
            <a:off x="3255072" y="3129599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932040" y="3057068"/>
            <a:ext cx="7380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نباتات برية </a:t>
            </a:r>
            <a:endParaRPr lang="he-IL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84192" y="3125527"/>
            <a:ext cx="12211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مستنبتة 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84320" y="3795115"/>
            <a:ext cx="898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شتوية 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388" y="3756172"/>
            <a:ext cx="7542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صيفية </a:t>
            </a:r>
            <a:endParaRPr lang="he-IL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65908" y="2397816"/>
            <a:ext cx="2432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مثال لسماد عضوي ؟</a:t>
            </a:r>
            <a:endParaRPr lang="he-IL" b="1" dirty="0"/>
          </a:p>
        </p:txBody>
      </p:sp>
      <p:sp>
        <p:nvSpPr>
          <p:cNvPr id="50" name="Oval 49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6314105" y="2942403"/>
            <a:ext cx="1168363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Oval 50"/>
          <p:cNvSpPr/>
          <p:nvPr/>
        </p:nvSpPr>
        <p:spPr>
          <a:xfrm>
            <a:off x="6231291" y="3690219"/>
            <a:ext cx="1411206" cy="7122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7876793" y="3705398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Oval 52">
            <a:hlinkClick r:id="" action="ppaction://hlinkshowjump?jump=nextslide">
              <a:snd r:embed="rId19" name="applause.wav"/>
            </a:hlinkClick>
          </p:cNvPr>
          <p:cNvSpPr/>
          <p:nvPr/>
        </p:nvSpPr>
        <p:spPr>
          <a:xfrm>
            <a:off x="7876793" y="3046222"/>
            <a:ext cx="111707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779385" y="3134717"/>
            <a:ext cx="1216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روث حيوانات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2954" y="2846039"/>
            <a:ext cx="9221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>
                <a:hlinkClick r:id="rId17" action="ppaction://hlinksldjump">
                  <a:snd r:embed="rId18" name="explode.wav"/>
                </a:hlinkClick>
              </a:rPr>
              <a:t> </a:t>
            </a:r>
            <a:r>
              <a:rPr lang="ar-AE" b="1" dirty="0" smtClean="0"/>
              <a:t>الفوسفات</a:t>
            </a:r>
            <a:endParaRPr lang="he-IL" b="1" dirty="0"/>
          </a:p>
        </p:txBody>
      </p:sp>
      <p:sp>
        <p:nvSpPr>
          <p:cNvPr id="2048" name="TextBox 2047"/>
          <p:cNvSpPr txBox="1"/>
          <p:nvPr/>
        </p:nvSpPr>
        <p:spPr>
          <a:xfrm>
            <a:off x="7876793" y="3818880"/>
            <a:ext cx="1021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بوتاس </a:t>
            </a:r>
            <a:endParaRPr lang="he-IL" b="1" dirty="0"/>
          </a:p>
        </p:txBody>
      </p:sp>
      <p:sp>
        <p:nvSpPr>
          <p:cNvPr id="77" name="Oval 76"/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/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احد مصادر الاسمدة </a:t>
            </a:r>
            <a:endParaRPr lang="he-IL" b="1" dirty="0"/>
          </a:p>
        </p:txBody>
      </p:sp>
      <p:sp>
        <p:nvSpPr>
          <p:cNvPr id="79" name="Oval 78"/>
          <p:cNvSpPr/>
          <p:nvPr/>
        </p:nvSpPr>
        <p:spPr>
          <a:xfrm>
            <a:off x="498391" y="3636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تلقيح </a:t>
            </a:r>
            <a:endParaRPr lang="he-IL" b="1" dirty="0"/>
          </a:p>
        </p:txBody>
      </p:sp>
      <p:sp>
        <p:nvSpPr>
          <p:cNvPr id="80" name="Oval 79"/>
          <p:cNvSpPr/>
          <p:nvPr/>
        </p:nvSpPr>
        <p:spPr>
          <a:xfrm>
            <a:off x="1728965" y="366029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ري </a:t>
            </a:r>
            <a:endParaRPr lang="he-IL" b="1" dirty="0"/>
          </a:p>
        </p:txBody>
      </p:sp>
      <p:sp>
        <p:nvSpPr>
          <p:cNvPr id="81" name="Oval 80"/>
          <p:cNvSpPr/>
          <p:nvPr/>
        </p:nvSpPr>
        <p:spPr>
          <a:xfrm>
            <a:off x="502529" y="279442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تسميد </a:t>
            </a:r>
            <a:endParaRPr lang="he-IL" b="1" dirty="0"/>
          </a:p>
        </p:txBody>
      </p:sp>
      <p:sp>
        <p:nvSpPr>
          <p:cNvPr id="82" name="Oval 81"/>
          <p:cNvSpPr/>
          <p:nvPr/>
        </p:nvSpPr>
        <p:spPr>
          <a:xfrm>
            <a:off x="1806930" y="277863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تعقيم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2067" name="TextBox 2066"/>
          <p:cNvSpPr txBox="1"/>
          <p:nvPr/>
        </p:nvSpPr>
        <p:spPr>
          <a:xfrm>
            <a:off x="227036" y="2156607"/>
            <a:ext cx="2624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عملية رش الاسمدة على النباتات تسمى :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/>
          <p:cNvSpPr/>
          <p:nvPr/>
        </p:nvSpPr>
        <p:spPr>
          <a:xfrm>
            <a:off x="6314106" y="588888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 1+2</a:t>
            </a:r>
            <a:endParaRPr lang="he-IL" b="1" dirty="0"/>
          </a:p>
        </p:txBody>
      </p:sp>
      <p:sp>
        <p:nvSpPr>
          <p:cNvPr id="98" name="Oval 97"/>
          <p:cNvSpPr/>
          <p:nvPr/>
        </p:nvSpPr>
        <p:spPr>
          <a:xfrm>
            <a:off x="7681978" y="5903002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 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27985" y="597041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4434" y="4510090"/>
            <a:ext cx="2733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54536" y="5108411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498120" y="5943496"/>
            <a:ext cx="1189352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227036" y="5943496"/>
            <a:ext cx="1216671" cy="6695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326826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52315" y="3724329"/>
            <a:ext cx="1123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 smtClean="0"/>
              <a:t>جميع الاجابات خاطئة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xmlns="" val="8074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059764" y="2229426"/>
            <a:ext cx="3089189" cy="2259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-29956" y="2218339"/>
            <a:ext cx="3089721" cy="228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89004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367256" y="2286169"/>
            <a:ext cx="247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النباتات التي يربيها الانسان تسمى :</a:t>
            </a:r>
            <a:endParaRPr lang="he-IL" sz="2000" b="1" dirty="0"/>
          </a:p>
        </p:txBody>
      </p:sp>
      <p:sp>
        <p:nvSpPr>
          <p:cNvPr id="16" name="Oval 15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4662053" y="3125527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4606894" y="3803701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Oval 41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3255072" y="3818880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>
            <a:hlinkClick r:id="" action="ppaction://hlinkshowjump?jump=nextslide">
              <a:snd r:embed="rId19" name="applause.wav"/>
            </a:hlinkClick>
          </p:cNvPr>
          <p:cNvSpPr/>
          <p:nvPr/>
        </p:nvSpPr>
        <p:spPr>
          <a:xfrm>
            <a:off x="3255072" y="3129599"/>
            <a:ext cx="1236838" cy="5988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3084192" y="3125527"/>
            <a:ext cx="12211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مستنبتة 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84320" y="3795115"/>
            <a:ext cx="898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شتوية 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388" y="3756172"/>
            <a:ext cx="754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>
                <a:hlinkClick r:id="rId17" action="ppaction://hlinksldjump">
                  <a:snd r:embed="rId18" name="explode.wav"/>
                </a:hlinkClick>
              </a:rPr>
              <a:t> </a:t>
            </a:r>
            <a:endParaRPr lang="he-IL" b="1" dirty="0"/>
          </a:p>
        </p:txBody>
      </p:sp>
      <p:sp>
        <p:nvSpPr>
          <p:cNvPr id="77" name="Oval 76"/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/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احد مصادر الاسمدة </a:t>
            </a:r>
            <a:endParaRPr lang="he-IL" b="1" dirty="0"/>
          </a:p>
        </p:txBody>
      </p:sp>
      <p:sp>
        <p:nvSpPr>
          <p:cNvPr id="79" name="Oval 78"/>
          <p:cNvSpPr/>
          <p:nvPr/>
        </p:nvSpPr>
        <p:spPr>
          <a:xfrm>
            <a:off x="498391" y="3636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تلقيح </a:t>
            </a:r>
            <a:endParaRPr lang="he-IL" b="1" dirty="0"/>
          </a:p>
        </p:txBody>
      </p:sp>
      <p:sp>
        <p:nvSpPr>
          <p:cNvPr id="80" name="Oval 79"/>
          <p:cNvSpPr/>
          <p:nvPr/>
        </p:nvSpPr>
        <p:spPr>
          <a:xfrm>
            <a:off x="1728965" y="366029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ري </a:t>
            </a:r>
            <a:endParaRPr lang="he-IL" b="1" dirty="0"/>
          </a:p>
        </p:txBody>
      </p:sp>
      <p:sp>
        <p:nvSpPr>
          <p:cNvPr id="81" name="Oval 80"/>
          <p:cNvSpPr/>
          <p:nvPr/>
        </p:nvSpPr>
        <p:spPr>
          <a:xfrm>
            <a:off x="502529" y="279442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تسميد </a:t>
            </a:r>
            <a:endParaRPr lang="he-IL" b="1" dirty="0"/>
          </a:p>
        </p:txBody>
      </p:sp>
      <p:sp>
        <p:nvSpPr>
          <p:cNvPr id="82" name="Oval 81"/>
          <p:cNvSpPr/>
          <p:nvPr/>
        </p:nvSpPr>
        <p:spPr>
          <a:xfrm>
            <a:off x="1806930" y="277863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تعقيم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2067" name="TextBox 2066"/>
          <p:cNvSpPr txBox="1"/>
          <p:nvPr/>
        </p:nvSpPr>
        <p:spPr>
          <a:xfrm>
            <a:off x="227036" y="2156607"/>
            <a:ext cx="2624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عملية رش الاسمدة على النباتات تسمى :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/>
          <p:cNvSpPr/>
          <p:nvPr/>
        </p:nvSpPr>
        <p:spPr>
          <a:xfrm>
            <a:off x="6314106" y="588888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 1+2</a:t>
            </a:r>
            <a:endParaRPr lang="he-IL" b="1" dirty="0"/>
          </a:p>
        </p:txBody>
      </p:sp>
      <p:sp>
        <p:nvSpPr>
          <p:cNvPr id="98" name="Oval 97"/>
          <p:cNvSpPr/>
          <p:nvPr/>
        </p:nvSpPr>
        <p:spPr>
          <a:xfrm>
            <a:off x="7681978" y="5903002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 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27985" y="597041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148197" y="4534013"/>
            <a:ext cx="27334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  <a:p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54536" y="5108411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567544" y="5943496"/>
            <a:ext cx="1119928" cy="6732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227037" y="5943496"/>
            <a:ext cx="1216670" cy="7265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326826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00525" y="3109841"/>
            <a:ext cx="8820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برية 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8475" y="3821419"/>
            <a:ext cx="9721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نباتات صيفية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8074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-29956" y="2218339"/>
            <a:ext cx="3089721" cy="228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Oval 76"/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/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احد مصادر الاسمدة </a:t>
            </a:r>
            <a:endParaRPr lang="he-IL" b="1" dirty="0"/>
          </a:p>
        </p:txBody>
      </p:sp>
      <p:sp>
        <p:nvSpPr>
          <p:cNvPr id="79" name="Oval 78"/>
          <p:cNvSpPr/>
          <p:nvPr/>
        </p:nvSpPr>
        <p:spPr>
          <a:xfrm>
            <a:off x="498391" y="3636532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تلقيح </a:t>
            </a:r>
            <a:endParaRPr lang="he-IL" b="1" dirty="0"/>
          </a:p>
        </p:txBody>
      </p:sp>
      <p:sp>
        <p:nvSpPr>
          <p:cNvPr id="80" name="Oval 79"/>
          <p:cNvSpPr/>
          <p:nvPr/>
        </p:nvSpPr>
        <p:spPr>
          <a:xfrm>
            <a:off x="1728965" y="3660296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ري </a:t>
            </a:r>
            <a:endParaRPr lang="he-IL" b="1" dirty="0"/>
          </a:p>
        </p:txBody>
      </p:sp>
      <p:sp>
        <p:nvSpPr>
          <p:cNvPr id="81" name="Oval 80">
            <a:hlinkClick r:id="" action="ppaction://hlinkshowjump?jump=nextslide">
              <a:snd r:embed="rId17" name="applause.wav"/>
            </a:hlinkClick>
          </p:cNvPr>
          <p:cNvSpPr/>
          <p:nvPr/>
        </p:nvSpPr>
        <p:spPr>
          <a:xfrm>
            <a:off x="502529" y="2794427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تسميد</a:t>
            </a:r>
            <a:endParaRPr lang="he-IL" b="1" dirty="0"/>
          </a:p>
        </p:txBody>
      </p:sp>
      <p:sp>
        <p:nvSpPr>
          <p:cNvPr id="82" name="Oval 81">
            <a:hlinkClick r:id="rId18" action="ppaction://hlinksldjump">
              <a:snd r:embed="rId19" name="explode.wav"/>
            </a:hlinkClick>
          </p:cNvPr>
          <p:cNvSpPr/>
          <p:nvPr/>
        </p:nvSpPr>
        <p:spPr>
          <a:xfrm>
            <a:off x="1806930" y="277863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hlinkClick r:id="rId18" action="ppaction://hlinksldjump">
                  <a:snd r:embed="rId19" name="explode.wav"/>
                </a:hlinkClick>
              </a:rPr>
              <a:t> </a:t>
            </a:r>
            <a:r>
              <a:rPr lang="ar-AE" b="1" dirty="0" smtClean="0"/>
              <a:t>تعقيم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2067" name="TextBox 2066"/>
          <p:cNvSpPr txBox="1"/>
          <p:nvPr/>
        </p:nvSpPr>
        <p:spPr>
          <a:xfrm>
            <a:off x="227036" y="2156607"/>
            <a:ext cx="2624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عملية رش الاسمدة على النباتات تسمى :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/>
          <p:cNvSpPr/>
          <p:nvPr/>
        </p:nvSpPr>
        <p:spPr>
          <a:xfrm>
            <a:off x="6314106" y="588888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 1+2</a:t>
            </a:r>
            <a:endParaRPr lang="he-IL" b="1" dirty="0"/>
          </a:p>
        </p:txBody>
      </p:sp>
      <p:sp>
        <p:nvSpPr>
          <p:cNvPr id="98" name="Oval 97"/>
          <p:cNvSpPr/>
          <p:nvPr/>
        </p:nvSpPr>
        <p:spPr>
          <a:xfrm>
            <a:off x="7681978" y="5903002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 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27985" y="597041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148197" y="4529592"/>
            <a:ext cx="27334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  <a:p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26948" y="5106025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514904" y="5943496"/>
            <a:ext cx="1172568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227037" y="5888880"/>
            <a:ext cx="1216670" cy="7241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326826" y="5154064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8074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113151" y="4478168"/>
            <a:ext cx="3050473" cy="238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Oval 76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6266195" y="4978723"/>
            <a:ext cx="1332527" cy="7328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نستخدمها لري النباتات</a:t>
            </a:r>
            <a:endParaRPr lang="he-IL" sz="1600" b="1" dirty="0"/>
          </a:p>
        </p:txBody>
      </p:sp>
      <p:sp>
        <p:nvSpPr>
          <p:cNvPr id="78" name="Oval 77">
            <a:hlinkClick r:id="" action="ppaction://hlinkshowjump?jump=nextslide">
              <a:snd r:embed="rId18" name="explode.wav"/>
            </a:hlinkClick>
          </p:cNvPr>
          <p:cNvSpPr/>
          <p:nvPr/>
        </p:nvSpPr>
        <p:spPr>
          <a:xfrm>
            <a:off x="7779385" y="4931860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أحد مصادر الاسمدة </a:t>
            </a:r>
            <a:endParaRPr lang="he-IL" b="1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463006" y="4559843"/>
            <a:ext cx="2282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صخور الفوسفات تعتبر :</a:t>
            </a:r>
            <a:endParaRPr lang="he-IL" b="1" dirty="0"/>
          </a:p>
        </p:txBody>
      </p:sp>
      <p:sp>
        <p:nvSpPr>
          <p:cNvPr id="94" name="Oval 93"/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/>
          <p:cNvSpPr/>
          <p:nvPr/>
        </p:nvSpPr>
        <p:spPr>
          <a:xfrm>
            <a:off x="4662053" y="5884981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3089722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7" name="Oval 96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6361950" y="5831913"/>
            <a:ext cx="114101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الاجابة 1+2</a:t>
            </a:r>
            <a:endParaRPr lang="he-IL" b="1" dirty="0"/>
          </a:p>
        </p:txBody>
      </p:sp>
      <p:sp>
        <p:nvSpPr>
          <p:cNvPr id="98" name="Oval 97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7681978" y="5903002"/>
            <a:ext cx="1261675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مهمة جدا للحيوانات</a:t>
            </a:r>
            <a:endParaRPr lang="he-IL" b="1" dirty="0"/>
          </a:p>
        </p:txBody>
      </p:sp>
      <p:sp>
        <p:nvSpPr>
          <p:cNvPr id="99" name="Oval 98"/>
          <p:cNvSpPr/>
          <p:nvPr/>
        </p:nvSpPr>
        <p:spPr>
          <a:xfrm>
            <a:off x="4608577" y="4921715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427985" y="597041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غذائية تحتاجها النبتة </a:t>
            </a:r>
            <a:endParaRPr lang="he-IL" b="1" dirty="0"/>
          </a:p>
        </p:txBody>
      </p:sp>
      <p:sp>
        <p:nvSpPr>
          <p:cNvPr id="2072" name="TextBox 2071"/>
          <p:cNvSpPr txBox="1"/>
          <p:nvPr/>
        </p:nvSpPr>
        <p:spPr>
          <a:xfrm>
            <a:off x="131412" y="4546296"/>
            <a:ext cx="27334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  <a:p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654536" y="5108411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639921" y="5943496"/>
            <a:ext cx="1148140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131413" y="5888880"/>
            <a:ext cx="1312294" cy="7241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199384" y="5108411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8074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35" y="0"/>
            <a:ext cx="4925659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043239" y="4489311"/>
            <a:ext cx="3089721" cy="2368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0" name="TextBox 2059"/>
          <p:cNvSpPr txBox="1"/>
          <p:nvPr/>
        </p:nvSpPr>
        <p:spPr>
          <a:xfrm>
            <a:off x="3477995" y="587191"/>
            <a:ext cx="869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مواد غير عضوية</a:t>
            </a:r>
            <a:endParaRPr lang="he-IL" b="1" dirty="0"/>
          </a:p>
        </p:txBody>
      </p:sp>
      <p:sp>
        <p:nvSpPr>
          <p:cNvPr id="94" name="Oval 93">
            <a:hlinkClick r:id="rId18" action="ppaction://hlinksldjump">
              <a:snd r:embed="rId19" name="explode.wav"/>
            </a:hlinkClick>
          </p:cNvPr>
          <p:cNvSpPr/>
          <p:nvPr/>
        </p:nvSpPr>
        <p:spPr>
          <a:xfrm>
            <a:off x="3255072" y="5884981"/>
            <a:ext cx="1253200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جميعها صحيحة</a:t>
            </a:r>
            <a:endParaRPr lang="he-IL" b="1" dirty="0"/>
          </a:p>
        </p:txBody>
      </p:sp>
      <p:sp>
        <p:nvSpPr>
          <p:cNvPr id="95" name="Oval 94">
            <a:hlinkClick r:id="" action="ppaction://hlinkshowjump?jump=nextslide">
              <a:snd r:embed="rId20" name="applause.wav"/>
            </a:hlinkClick>
          </p:cNvPr>
          <p:cNvSpPr/>
          <p:nvPr/>
        </p:nvSpPr>
        <p:spPr>
          <a:xfrm>
            <a:off x="4748962" y="5903002"/>
            <a:ext cx="1279053" cy="781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Oval 95">
            <a:hlinkClick r:id="rId18" action="ppaction://hlinksldjump">
              <a:snd r:embed="rId19" name="explode.wav"/>
            </a:hlinkClick>
          </p:cNvPr>
          <p:cNvSpPr/>
          <p:nvPr/>
        </p:nvSpPr>
        <p:spPr>
          <a:xfrm>
            <a:off x="3130923" y="4899543"/>
            <a:ext cx="1386455" cy="769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/>
              <a:t>مواد غذائية يحتاجها الانسان</a:t>
            </a:r>
            <a:endParaRPr lang="he-IL" sz="1600" b="1" dirty="0"/>
          </a:p>
        </p:txBody>
      </p:sp>
      <p:sp>
        <p:nvSpPr>
          <p:cNvPr id="99" name="Oval 98">
            <a:hlinkClick r:id="rId18" action="ppaction://hlinksldjump">
              <a:snd r:embed="rId19" name="explode.wav"/>
            </a:hlinkClick>
          </p:cNvPr>
          <p:cNvSpPr/>
          <p:nvPr/>
        </p:nvSpPr>
        <p:spPr>
          <a:xfrm>
            <a:off x="4614739" y="4911596"/>
            <a:ext cx="1473572" cy="75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1600" b="1" dirty="0" smtClean="0">
                <a:hlinkClick r:id="rId18" action="ppaction://hlinksldjump">
                  <a:snd r:embed="rId19" name="explode.wav"/>
                </a:hlinkClick>
              </a:rPr>
              <a:t> </a:t>
            </a:r>
            <a:r>
              <a:rPr lang="ar-AE" sz="1600" b="1" dirty="0" smtClean="0"/>
              <a:t>مواد غذائية يحتاجها الحيوان </a:t>
            </a:r>
            <a:endParaRPr lang="he-IL" sz="1600" b="1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250594" y="4489312"/>
            <a:ext cx="1593138" cy="37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/>
              <a:t>الاسمدة هي :</a:t>
            </a:r>
            <a:endParaRPr lang="he-IL" b="1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664686" y="5884981"/>
            <a:ext cx="1373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>
                <a:hlinkClick r:id="rId21" action="ppaction://hlinksldjump">
                  <a:snd r:embed="rId20" name="applause.wav"/>
                </a:hlinkClick>
              </a:rPr>
              <a:t> </a:t>
            </a:r>
            <a:r>
              <a:rPr lang="ar-AE" b="1" dirty="0" smtClean="0"/>
              <a:t>مواد غذائية تحتاجها النبتة .</a:t>
            </a:r>
            <a:endParaRPr lang="he-IL" b="1" dirty="0"/>
          </a:p>
        </p:txBody>
      </p:sp>
      <p:sp>
        <p:nvSpPr>
          <p:cNvPr id="36" name="Oval 35"/>
          <p:cNvSpPr/>
          <p:nvPr/>
        </p:nvSpPr>
        <p:spPr>
          <a:xfrm>
            <a:off x="1782567" y="5084209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 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/>
          <p:cNvSpPr/>
          <p:nvPr/>
        </p:nvSpPr>
        <p:spPr>
          <a:xfrm>
            <a:off x="1725402" y="5963292"/>
            <a:ext cx="1148140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/>
          <p:cNvSpPr/>
          <p:nvPr/>
        </p:nvSpPr>
        <p:spPr>
          <a:xfrm>
            <a:off x="179513" y="5943496"/>
            <a:ext cx="1238288" cy="7037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</a:t>
            </a:r>
            <a:endParaRPr lang="he-IL" b="1" dirty="0"/>
          </a:p>
        </p:txBody>
      </p:sp>
      <p:sp>
        <p:nvSpPr>
          <p:cNvPr id="121" name="Oval 120"/>
          <p:cNvSpPr/>
          <p:nvPr/>
        </p:nvSpPr>
        <p:spPr>
          <a:xfrm>
            <a:off x="179513" y="5116436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</a:t>
            </a:r>
            <a:endParaRPr lang="he-I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489311"/>
            <a:ext cx="27851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20982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247" y="4327657"/>
            <a:ext cx="1895475" cy="1822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197186"/>
            <a:ext cx="1895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29000"/>
            <a:ext cx="4427983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4427985" y="3429000"/>
            <a:ext cx="468036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557" y="3429000"/>
            <a:ext cx="1739825" cy="263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82" y="4361386"/>
            <a:ext cx="1895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أسمدة من الصخر-فوسفات</a:t>
            </a:r>
            <a:endParaRPr lang="he-I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5" y="5378669"/>
            <a:ext cx="2074340" cy="1362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4327657"/>
            <a:ext cx="21919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أسمدة من البحر - بوتاس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 descr="http://up.graaam.com/forums/709046/01308508914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3424928"/>
            <a:ext cx="2105994" cy="195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1.gstatic.com/images?q=tbn:ANd9GcSlpN8ShcT6SSAlXrsRwVsOueVFiSnoBFTb43FRQjI694hMA3-X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036393"/>
            <a:ext cx="1704975" cy="1704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714" y="-7707"/>
            <a:ext cx="4781910" cy="35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0"/>
            <a:ext cx="45243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558" y="1510453"/>
            <a:ext cx="24590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الاسمدة في الماضي والحاضر </a:t>
            </a:r>
            <a:endParaRPr lang="he-IL" sz="20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985" y="114162"/>
            <a:ext cx="2272981" cy="1525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97" y="105677"/>
            <a:ext cx="2047461" cy="1495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86" y="1855296"/>
            <a:ext cx="2103437" cy="1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39" y="1983284"/>
            <a:ext cx="17430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178" y="999777"/>
            <a:ext cx="2387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مواد غذائية لنباتات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31" y="190286"/>
            <a:ext cx="2143125" cy="1648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61" y="16764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983284"/>
            <a:ext cx="1524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-5529" y="4499430"/>
            <a:ext cx="3089721" cy="2358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72" name="TextBox 2071"/>
          <p:cNvSpPr txBox="1"/>
          <p:nvPr/>
        </p:nvSpPr>
        <p:spPr>
          <a:xfrm>
            <a:off x="77000" y="4507733"/>
            <a:ext cx="2733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يحمي المزارعون  المزروعات عن طريق :</a:t>
            </a:r>
            <a:endParaRPr lang="he-IL" b="1" dirty="0"/>
          </a:p>
        </p:txBody>
      </p:sp>
      <p:sp>
        <p:nvSpPr>
          <p:cNvPr id="36" name="Oval 35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1753984" y="5108135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الاسمدة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44860" y="6293577"/>
            <a:ext cx="754612" cy="372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</a:t>
            </a:r>
            <a:endParaRPr lang="he-IL" dirty="0"/>
          </a:p>
        </p:txBody>
      </p:sp>
      <p:sp>
        <p:nvSpPr>
          <p:cNvPr id="119" name="Oval 118">
            <a:hlinkClick r:id="" action="ppaction://hlinkshowjump?jump=nextslide">
              <a:snd r:embed="rId19" name="applause.wav"/>
            </a:hlinkClick>
          </p:cNvPr>
          <p:cNvSpPr/>
          <p:nvPr/>
        </p:nvSpPr>
        <p:spPr>
          <a:xfrm>
            <a:off x="1753984" y="5972753"/>
            <a:ext cx="1189352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المبيدات</a:t>
            </a:r>
            <a:endParaRPr lang="he-IL" b="1" dirty="0"/>
          </a:p>
        </p:txBody>
      </p:sp>
      <p:sp>
        <p:nvSpPr>
          <p:cNvPr id="120" name="Oval 119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251521" y="5943496"/>
            <a:ext cx="1192186" cy="72263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جميع الاجابات خاطئة </a:t>
            </a:r>
            <a:endParaRPr lang="he-IL" b="1" dirty="0"/>
          </a:p>
        </p:txBody>
      </p:sp>
      <p:sp>
        <p:nvSpPr>
          <p:cNvPr id="121" name="Oval 120">
            <a:hlinkClick r:id="rId17" action="ppaction://hlinksldjump">
              <a:snd r:embed="rId18" name="explode.wav"/>
            </a:hlinkClick>
          </p:cNvPr>
          <p:cNvSpPr/>
          <p:nvPr/>
        </p:nvSpPr>
        <p:spPr>
          <a:xfrm>
            <a:off x="352731" y="5143500"/>
            <a:ext cx="1090975" cy="664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 smtClean="0"/>
              <a:t>المياه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8074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818</Words>
  <Application>Microsoft Office PowerPoint</Application>
  <PresentationFormat>On-screen Show (4:3)</PresentationFormat>
  <Paragraphs>284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lib1</cp:lastModifiedBy>
  <cp:revision>50</cp:revision>
  <dcterms:created xsi:type="dcterms:W3CDTF">2012-12-02T19:00:27Z</dcterms:created>
  <dcterms:modified xsi:type="dcterms:W3CDTF">2012-12-08T11:03:49Z</dcterms:modified>
</cp:coreProperties>
</file>