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</p:sldMasterIdLst>
  <p:notesMasterIdLst>
    <p:notesMasterId r:id="rId51"/>
  </p:notesMasterIdLst>
  <p:sldIdLst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59" r:id="rId5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8ECEF6-76ED-4C79-8F42-2DF5CA473AC3}" type="datetimeFigureOut">
              <a:rPr lang="he-IL" smtClean="0"/>
              <a:t>כ"ג/כסלו/תשע"ג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682B78-62BA-493F-A9F6-215BBA6D72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97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>
                <a:solidFill>
                  <a:prstClr val="black"/>
                </a:solidFill>
              </a:rPr>
              <a:pPr/>
              <a:t>2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>
                <a:solidFill>
                  <a:prstClr val="black"/>
                </a:solidFill>
              </a:rPr>
              <a:pPr/>
              <a:t>3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>
                <a:solidFill>
                  <a:prstClr val="black"/>
                </a:solidFill>
              </a:rPr>
              <a:pPr/>
              <a:t>6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>
                <a:solidFill>
                  <a:prstClr val="black"/>
                </a:solidFill>
              </a:rPr>
              <a:pPr/>
              <a:t>12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9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>
                <a:solidFill>
                  <a:prstClr val="black"/>
                </a:solidFill>
              </a:rPr>
              <a:pPr/>
              <a:t>23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7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843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556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774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539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760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037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393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901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480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314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6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3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241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483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544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060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168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780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814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823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982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12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538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759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860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087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665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102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862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302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561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501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82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428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363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43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5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503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44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720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573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356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798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387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253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807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322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693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566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106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03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0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971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1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61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769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252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851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768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605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664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4817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677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355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4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40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676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966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843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947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89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688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8917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552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8426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10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820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775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345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077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963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1509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249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109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542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6295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9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9604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094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085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717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1720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3735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651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934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185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0648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31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359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129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134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9358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2253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5727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035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131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007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014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2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11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03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814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4355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649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1513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6976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2090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274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3634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827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65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337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269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332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2012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6122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9905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1444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2262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7516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8970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5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1069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8959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931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3602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007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2854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9509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747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0558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838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87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839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657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190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683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8780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1556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7358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2362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3641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8175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13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2195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2642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5189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3878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4566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176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492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5094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5059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0186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89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6527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9474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52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4114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8853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4578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9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978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999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8898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27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7442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7888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884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9705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7095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1731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5177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4923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9028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3583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4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5224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5959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2909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4389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9574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0939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70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77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2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48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68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77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28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18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98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3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12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02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56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8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01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44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06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17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14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5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93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29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26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02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8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9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62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29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33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07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45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66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56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46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99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8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190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87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64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15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244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63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27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42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459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00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7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71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013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497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45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693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797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366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91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720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026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242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237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343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199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167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469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126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92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788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389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8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079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69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701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436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491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437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81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515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9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97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3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2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5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2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0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4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4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5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7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4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4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3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8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3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4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7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73F-BA22-45AA-A850-F9818FEFCAE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כ"ג/כסלו/תשע"ג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F43A-56DD-421B-A4EF-37EAFD8D8A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3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7.xml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4.gif"/><Relationship Id="rId4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9.xml"/><Relationship Id="rId6" Type="http://schemas.openxmlformats.org/officeDocument/2006/relationships/audio" Target="../media/audio2.bin"/><Relationship Id="rId5" Type="http://schemas.openxmlformats.org/officeDocument/2006/relationships/slide" Target="slide24.xml"/><Relationship Id="rId4" Type="http://schemas.openxmlformats.org/officeDocument/2006/relationships/audio" Target="../media/audio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4.gif"/><Relationship Id="rId4" Type="http://schemas.openxmlformats.org/officeDocument/2006/relationships/audio" Target="../media/audio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1.xml"/><Relationship Id="rId6" Type="http://schemas.openxmlformats.org/officeDocument/2006/relationships/audio" Target="../media/audio3.bin"/><Relationship Id="rId5" Type="http://schemas.openxmlformats.org/officeDocument/2006/relationships/audio" Target="../media/audio2.bin"/><Relationship Id="rId4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4.gif"/><Relationship Id="rId4" Type="http://schemas.openxmlformats.org/officeDocument/2006/relationships/audio" Target="../media/audio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3.xml"/><Relationship Id="rId6" Type="http://schemas.openxmlformats.org/officeDocument/2006/relationships/audio" Target="../media/audio3.bin"/><Relationship Id="rId5" Type="http://schemas.openxmlformats.org/officeDocument/2006/relationships/audio" Target="../media/audio2.bin"/><Relationship Id="rId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4.xml"/><Relationship Id="rId5" Type="http://schemas.openxmlformats.org/officeDocument/2006/relationships/image" Target="../media/image4.gif"/><Relationship Id="rId4" Type="http://schemas.openxmlformats.org/officeDocument/2006/relationships/audio" Target="../media/audio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5.xml"/><Relationship Id="rId6" Type="http://schemas.openxmlformats.org/officeDocument/2006/relationships/audio" Target="../media/audio3.bin"/><Relationship Id="rId5" Type="http://schemas.openxmlformats.org/officeDocument/2006/relationships/audio" Target="../media/audio2.bin"/><Relationship Id="rId4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6.xml"/><Relationship Id="rId5" Type="http://schemas.openxmlformats.org/officeDocument/2006/relationships/image" Target="../media/image4.gif"/><Relationship Id="rId4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audio" Target="../media/audio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7.xml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8.xml"/><Relationship Id="rId5" Type="http://schemas.openxmlformats.org/officeDocument/2006/relationships/image" Target="../media/image4.gif"/><Relationship Id="rId4" Type="http://schemas.openxmlformats.org/officeDocument/2006/relationships/audio" Target="../media/audio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9.xml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0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1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gif"/><Relationship Id="rId5" Type="http://schemas.openxmlformats.org/officeDocument/2006/relationships/audio" Target="../media/audio1.bin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.gif"/><Relationship Id="rId4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audio" Target="../media/audio2.bin"/><Relationship Id="rId5" Type="http://schemas.openxmlformats.org/officeDocument/2006/relationships/slide" Target="slide24.xml"/><Relationship Id="rId4" Type="http://schemas.openxmlformats.org/officeDocument/2006/relationships/audio" Target="../media/audio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.gif"/><Relationship Id="rId4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5.xml"/><Relationship Id="rId5" Type="http://schemas.openxmlformats.org/officeDocument/2006/relationships/audio" Target="../media/audio2.bin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4.gif"/><Relationship Id="rId4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5081125" y="0"/>
            <a:ext cx="360682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Al-</a:t>
            </a:r>
            <a:r>
              <a:rPr lang="en-US" sz="32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Qasemi</a:t>
            </a:r>
            <a:r>
              <a:rPr lang="en-US" sz="32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Academy</a:t>
            </a:r>
            <a:endParaRPr lang="he-IL" sz="32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 descr="http://media.bigoo.ws/content/09/285809/Monarch-Butterfl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1043608" cy="110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מעוגל 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660232" y="6093296"/>
            <a:ext cx="2232248" cy="55436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David" pitchFamily="34" charset="-79"/>
                <a:cs typeface="David" pitchFamily="34" charset="-79"/>
                <a:hlinkClick r:id="" action="ppaction://hlinkshowjump?jump=nextslide"/>
              </a:rPr>
              <a:t>دخول</a:t>
            </a:r>
            <a:endParaRPr lang="he-IL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18797788">
            <a:off x="-323980" y="2586107"/>
            <a:ext cx="838843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8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لعبة انقاذ الاميرة</a:t>
            </a:r>
            <a:endParaRPr lang="he-IL" sz="8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4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חץ שמאלה-ימינה 1"/>
          <p:cNvSpPr/>
          <p:nvPr/>
        </p:nvSpPr>
        <p:spPr>
          <a:xfrm>
            <a:off x="611560" y="-340868"/>
            <a:ext cx="8100392" cy="280831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7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ar-AE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.من الاضرار البيئية التي يسببها حفر الفوسفات :</a:t>
            </a:r>
          </a:p>
        </p:txBody>
      </p:sp>
      <p:sp>
        <p:nvSpPr>
          <p:cNvPr id="8" name="לוחית 7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5724128" y="4221088"/>
            <a:ext cx="2592288" cy="2088232"/>
          </a:xfrm>
          <a:prstGeom prst="plaqu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عند اسالة مياه الشطف الى البيئة فإنها تلوثها .</a:t>
            </a:r>
          </a:p>
        </p:txBody>
      </p:sp>
      <p:sp>
        <p:nvSpPr>
          <p:cNvPr id="9" name="לוחית 8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5724128" y="2132856"/>
            <a:ext cx="2592288" cy="2088232"/>
          </a:xfrm>
          <a:prstGeom prst="plaqu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AE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يضر بالمنظر الطبيعي . </a:t>
            </a:r>
          </a:p>
        </p:txBody>
      </p:sp>
      <p:sp>
        <p:nvSpPr>
          <p:cNvPr id="10" name="לוחית 9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1763688" y="2132856"/>
            <a:ext cx="2592288" cy="2088232"/>
          </a:xfrm>
          <a:prstGeom prst="plaqu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يلوث البيئة بالضجيج وبالغبار . </a:t>
            </a:r>
          </a:p>
        </p:txBody>
      </p:sp>
      <p:sp>
        <p:nvSpPr>
          <p:cNvPr id="11" name="לוחית 10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1763688" y="4221088"/>
            <a:ext cx="2592288" cy="2088232"/>
          </a:xfrm>
          <a:prstGeom prst="plaqu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جميع الاجابات الصحيحة  </a:t>
            </a:r>
          </a:p>
        </p:txBody>
      </p:sp>
    </p:spTree>
    <p:extLst>
      <p:ext uri="{BB962C8B-B14F-4D97-AF65-F5344CB8AC3E}">
        <p14:creationId xmlns:p14="http://schemas.microsoft.com/office/powerpoint/2010/main" val="28460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hmad\Desktop\rapunzel1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6085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5123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962613" y="4571733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8474022">
            <a:off x="-75161" y="2930461"/>
            <a:ext cx="437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6 </a:t>
            </a:r>
            <a:r>
              <a:rPr lang="ar-AE" sz="3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37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ענן 1"/>
          <p:cNvSpPr/>
          <p:nvPr/>
        </p:nvSpPr>
        <p:spPr>
          <a:xfrm>
            <a:off x="0" y="0"/>
            <a:ext cx="8640960" cy="234888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5400" dirty="0">
                <a:solidFill>
                  <a:prstClr val="white"/>
                </a:solidFill>
              </a:rPr>
              <a:t>5</a:t>
            </a:r>
            <a:r>
              <a:rPr lang="ar-AE" sz="4800" dirty="0">
                <a:solidFill>
                  <a:prstClr val="white"/>
                </a:solidFill>
              </a:rPr>
              <a:t>. يحوي ملح البوتاس على مادة هامة للنباتات وهي :</a:t>
            </a:r>
          </a:p>
        </p:txBody>
      </p:sp>
      <p:sp>
        <p:nvSpPr>
          <p:cNvPr id="3" name="ענן 2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059832" y="4869160"/>
            <a:ext cx="2960712" cy="198884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>
                <a:solidFill>
                  <a:prstClr val="black"/>
                </a:solidFill>
              </a:rPr>
              <a:t>3. البوتاسيوم. </a:t>
            </a:r>
          </a:p>
        </p:txBody>
      </p:sp>
      <p:sp>
        <p:nvSpPr>
          <p:cNvPr id="4" name="ענן 3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6084168" y="3573016"/>
            <a:ext cx="2681064" cy="203299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>
                <a:solidFill>
                  <a:prstClr val="black"/>
                </a:solidFill>
              </a:rPr>
              <a:t>2. المغنيسيوم </a:t>
            </a:r>
            <a:endParaRPr lang="ar-AE" sz="2400" dirty="0">
              <a:solidFill>
                <a:prstClr val="white"/>
              </a:solidFill>
            </a:endParaRPr>
          </a:p>
          <a:p>
            <a:pPr algn="ctr"/>
            <a:endParaRPr lang="he-IL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ענן 4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0" y="3789040"/>
            <a:ext cx="3320752" cy="202460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>
                <a:solidFill>
                  <a:prstClr val="black"/>
                </a:solidFill>
              </a:rPr>
              <a:t>4.ملح الطعام </a:t>
            </a:r>
            <a:r>
              <a:rPr lang="ar-AE" sz="2400" dirty="0">
                <a:solidFill>
                  <a:prstClr val="white"/>
                </a:solidFill>
              </a:rPr>
              <a:t>. </a:t>
            </a:r>
          </a:p>
        </p:txBody>
      </p:sp>
      <p:sp>
        <p:nvSpPr>
          <p:cNvPr id="6" name="ענן 5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3491880" y="2492896"/>
            <a:ext cx="2681064" cy="203299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>
                <a:solidFill>
                  <a:prstClr val="black"/>
                </a:solidFill>
              </a:rPr>
              <a:t>1.البروم</a:t>
            </a:r>
            <a:r>
              <a:rPr lang="ar-AE" sz="2400" dirty="0">
                <a:solidFill>
                  <a:prstClr val="white"/>
                </a:solidFill>
              </a:rPr>
              <a:t> . </a:t>
            </a:r>
          </a:p>
          <a:p>
            <a:pPr algn="ctr"/>
            <a:endParaRPr lang="he-IL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hmad\Desktop\rapunzel123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6147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890606" y="4139684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7865367">
            <a:off x="775983" y="2442165"/>
            <a:ext cx="3058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 </a:t>
            </a:r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9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רשים זרימה: סרט מנוקב 2"/>
          <p:cNvSpPr/>
          <p:nvPr/>
        </p:nvSpPr>
        <p:spPr>
          <a:xfrm>
            <a:off x="323528" y="0"/>
            <a:ext cx="8568952" cy="2276872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AE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ar-AE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البحر الميت يحتوي على </a:t>
            </a:r>
            <a:r>
              <a:rPr lang="ar-AE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ar-AE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תרשים זרימה: סרט מנוקב 3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6300192" y="4221088"/>
            <a:ext cx="2448272" cy="2232248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smtClean="0">
                <a:solidFill>
                  <a:prstClr val="black"/>
                </a:solidFill>
              </a:rPr>
              <a:t>2. </a:t>
            </a:r>
            <a:r>
              <a:rPr lang="ar-AE" sz="2400" dirty="0" smtClean="0">
                <a:solidFill>
                  <a:prstClr val="black"/>
                </a:solidFill>
              </a:rPr>
              <a:t>ملح </a:t>
            </a:r>
            <a:r>
              <a:rPr lang="ar-AE" sz="2400" dirty="0" smtClean="0">
                <a:solidFill>
                  <a:prstClr val="black"/>
                </a:solidFill>
              </a:rPr>
              <a:t>الطعام والمغنيسيوم فقط . </a:t>
            </a:r>
            <a:endParaRPr lang="ar-AE" sz="2400" dirty="0">
              <a:solidFill>
                <a:prstClr val="black"/>
              </a:solidFill>
            </a:endParaRPr>
          </a:p>
        </p:txBody>
      </p:sp>
      <p:sp>
        <p:nvSpPr>
          <p:cNvPr id="5" name="תרשים זרימה: סרט מנוקב 4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971600" y="4293096"/>
            <a:ext cx="2448272" cy="2232248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smtClean="0">
                <a:solidFill>
                  <a:prstClr val="black"/>
                </a:solidFill>
              </a:rPr>
              <a:t>4</a:t>
            </a:r>
            <a:r>
              <a:rPr lang="ar-AE" sz="2400" dirty="0" smtClean="0">
                <a:solidFill>
                  <a:prstClr val="black"/>
                </a:solidFill>
              </a:rPr>
              <a:t>. </a:t>
            </a:r>
            <a:r>
              <a:rPr lang="ar-AE" sz="2400" dirty="0" smtClean="0">
                <a:solidFill>
                  <a:prstClr val="black"/>
                </a:solidFill>
              </a:rPr>
              <a:t>ملح الطعام والمغنيسيوم والبروم.</a:t>
            </a:r>
            <a:endParaRPr lang="ar-AE" sz="2400" dirty="0">
              <a:solidFill>
                <a:prstClr val="black"/>
              </a:solidFill>
            </a:endParaRPr>
          </a:p>
        </p:txBody>
      </p:sp>
      <p:sp>
        <p:nvSpPr>
          <p:cNvPr id="6" name="תרשים זרימה: סרט מנוקב 5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971600" y="2276872"/>
            <a:ext cx="2448272" cy="2232248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smtClean="0">
                <a:solidFill>
                  <a:prstClr val="black"/>
                </a:solidFill>
              </a:rPr>
              <a:t>3. </a:t>
            </a:r>
            <a:r>
              <a:rPr lang="ar-AE" sz="2400" dirty="0" smtClean="0">
                <a:solidFill>
                  <a:prstClr val="black"/>
                </a:solidFill>
              </a:rPr>
              <a:t>المغنيسيوم </a:t>
            </a:r>
            <a:r>
              <a:rPr lang="ar-AE" sz="2400" dirty="0" smtClean="0">
                <a:solidFill>
                  <a:prstClr val="black"/>
                </a:solidFill>
              </a:rPr>
              <a:t>والبروم .</a:t>
            </a:r>
            <a:endParaRPr lang="ar-AE" sz="2400" dirty="0">
              <a:solidFill>
                <a:prstClr val="black"/>
              </a:solidFill>
            </a:endParaRPr>
          </a:p>
        </p:txBody>
      </p:sp>
      <p:sp>
        <p:nvSpPr>
          <p:cNvPr id="7" name="תרשים זרימה: סרט מנוקב 6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6300192" y="2204864"/>
            <a:ext cx="2448272" cy="2232248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smtClean="0">
                <a:solidFill>
                  <a:prstClr val="black"/>
                </a:solidFill>
              </a:rPr>
              <a:t>1- </a:t>
            </a:r>
            <a:r>
              <a:rPr lang="ar-AE" sz="2400" dirty="0" smtClean="0">
                <a:solidFill>
                  <a:prstClr val="black"/>
                </a:solidFill>
              </a:rPr>
              <a:t>ملح </a:t>
            </a:r>
            <a:r>
              <a:rPr lang="ar-AE" sz="2400" dirty="0" smtClean="0">
                <a:solidFill>
                  <a:prstClr val="black"/>
                </a:solidFill>
              </a:rPr>
              <a:t>الطعام فقط .</a:t>
            </a:r>
            <a:endParaRPr lang="ar-A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hmad\Desktop\rapunzel1234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7171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877272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818597" y="3923661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 rot="17865367">
            <a:off x="775983" y="2442165"/>
            <a:ext cx="3058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4 </a:t>
            </a:r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0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גילה אופקית 1"/>
          <p:cNvSpPr/>
          <p:nvPr/>
        </p:nvSpPr>
        <p:spPr>
          <a:xfrm>
            <a:off x="395536" y="0"/>
            <a:ext cx="8352928" cy="2736304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6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ar-AE" sz="6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ar-AE" sz="60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المرحلة الاولى من مراحل استخراج البوتاس :</a:t>
            </a:r>
            <a:endParaRPr lang="ar-AE" sz="6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מלבן עם פינות אלכסוניות חתוכות 2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6228184" y="4221088"/>
            <a:ext cx="1944216" cy="1584176"/>
          </a:xfrm>
          <a:prstGeom prst="snip2Diag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 smtClean="0">
                <a:solidFill>
                  <a:prstClr val="black"/>
                </a:solidFill>
              </a:rPr>
              <a:t>2. يترسب ملح الطعام .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4" name="מלבן עם פינות אלכסוניות חתוכות 3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1403648" y="3501008"/>
            <a:ext cx="2016224" cy="1584176"/>
          </a:xfrm>
          <a:prstGeom prst="snip2Diag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 smtClean="0">
                <a:solidFill>
                  <a:prstClr val="black"/>
                </a:solidFill>
              </a:rPr>
              <a:t>3. يفصلون البوتاس عن باقي المواد.</a:t>
            </a:r>
            <a:endParaRPr lang="ar-AE" sz="2000" b="1" dirty="0">
              <a:solidFill>
                <a:prstClr val="black"/>
              </a:solidFill>
            </a:endParaRPr>
          </a:p>
          <a:p>
            <a:pPr algn="ctr"/>
            <a:endParaRPr lang="he-IL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מלבן עם פינות אלכסוניות חתוכות 4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3779912" y="4797152"/>
            <a:ext cx="2016224" cy="1584176"/>
          </a:xfrm>
          <a:prstGeom prst="snip2Diag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 smtClean="0">
                <a:solidFill>
                  <a:prstClr val="black"/>
                </a:solidFill>
              </a:rPr>
              <a:t>4. يغسلون البوتاس الناتج ويجففونه .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6" name="מלבן עם פינות אלכסוניות חתוכות 5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4067944" y="2564904"/>
            <a:ext cx="2016224" cy="1584176"/>
          </a:xfrm>
          <a:prstGeom prst="snip2Diag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 smtClean="0">
                <a:solidFill>
                  <a:prstClr val="black"/>
                </a:solidFill>
                <a:latin typeface="Comic Sans MS" pitchFamily="66" charset="0"/>
              </a:rPr>
              <a:t>1.يضخون المياه الى برك التبخير </a:t>
            </a:r>
            <a:r>
              <a:rPr lang="ar-AE" sz="2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he-IL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hmad\Desktop\rapunzel12345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0"/>
            <a:ext cx="46805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66750" cy="762000"/>
          </a:xfrm>
          <a:prstGeom prst="rect">
            <a:avLst/>
          </a:prstGeom>
          <a:noFill/>
        </p:spPr>
      </p:pic>
      <p:pic>
        <p:nvPicPr>
          <p:cNvPr id="8195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818598" y="3419605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 rot="17865367">
            <a:off x="775983" y="2442165"/>
            <a:ext cx="3058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 </a:t>
            </a:r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0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סרט מעוקל למטה 1"/>
          <p:cNvSpPr/>
          <p:nvPr/>
        </p:nvSpPr>
        <p:spPr>
          <a:xfrm>
            <a:off x="0" y="0"/>
            <a:ext cx="9144000" cy="1916832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r>
              <a:rPr lang="ar-AE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AE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8.المحلول ناتج عن :</a:t>
            </a:r>
            <a:endParaRPr lang="ar-AE" sz="3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he-IL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" name="כוכב עם 7 פינות 2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3347864" y="4149080"/>
            <a:ext cx="2664296" cy="2276872"/>
          </a:xfrm>
          <a:prstGeom prst="star7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dirty="0" smtClean="0">
                <a:solidFill>
                  <a:prstClr val="white"/>
                </a:solidFill>
              </a:rPr>
              <a:t>ذوبان سائل في سائل . </a:t>
            </a:r>
            <a:endParaRPr lang="ar-AE" sz="2000" dirty="0">
              <a:solidFill>
                <a:prstClr val="white"/>
              </a:solidFill>
            </a:endParaRPr>
          </a:p>
        </p:txBody>
      </p:sp>
      <p:sp>
        <p:nvSpPr>
          <p:cNvPr id="4" name="כוכב עם 7 פינות 3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6336556" y="3933056"/>
            <a:ext cx="2771800" cy="2420888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ذوبان سائل في مادة . </a:t>
            </a:r>
            <a:endParaRPr lang="ar-A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כוכב עם 7 פינות 4">
            <a:hlinkClick r:id="rId4" action="ppaction://hlinksldjump">
              <a:snd r:embed="rId6" name="applause.wav"/>
            </a:hlinkClick>
          </p:cNvPr>
          <p:cNvSpPr/>
          <p:nvPr/>
        </p:nvSpPr>
        <p:spPr>
          <a:xfrm>
            <a:off x="179512" y="4077072"/>
            <a:ext cx="2844824" cy="22768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جميع الاجابات صحيحة . </a:t>
            </a:r>
            <a:endParaRPr lang="ar-AE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כוכב עם 7 פינות 5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3347864" y="1988840"/>
            <a:ext cx="2664296" cy="22768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ذوبان مادة في سائل  (مذيب )</a:t>
            </a:r>
            <a:endParaRPr lang="ar-A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3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hmad\Desktop\rapunzel123456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666750" cy="762000"/>
          </a:xfrm>
          <a:prstGeom prst="rect">
            <a:avLst/>
          </a:prstGeom>
          <a:noFill/>
        </p:spPr>
      </p:pic>
      <p:pic>
        <p:nvPicPr>
          <p:cNvPr id="9219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877272"/>
            <a:ext cx="666750" cy="762000"/>
          </a:xfrm>
          <a:prstGeom prst="rect">
            <a:avLst/>
          </a:prstGeom>
          <a:noFill/>
        </p:spPr>
      </p:pic>
      <p:sp>
        <p:nvSpPr>
          <p:cNvPr id="7" name="חץ שמאלה 6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9" name="חץ שמאלה 8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746589" y="2987557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8300167">
            <a:off x="-252000" y="2724890"/>
            <a:ext cx="5299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 </a:t>
            </a:r>
            <a:r>
              <a:rPr lang="ar-AE" sz="4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3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2060848"/>
            <a:ext cx="390525" cy="447675"/>
          </a:xfrm>
          <a:prstGeom prst="rect">
            <a:avLst/>
          </a:prstGeom>
          <a:noFill/>
        </p:spPr>
      </p:pic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556792"/>
            <a:ext cx="390525" cy="447675"/>
          </a:xfrm>
          <a:prstGeom prst="rect">
            <a:avLst/>
          </a:prstGeom>
          <a:noFill/>
        </p:spPr>
      </p:pic>
      <p:pic>
        <p:nvPicPr>
          <p:cNvPr id="9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390525" cy="447675"/>
          </a:xfrm>
          <a:prstGeom prst="rect">
            <a:avLst/>
          </a:prstGeom>
          <a:noFill/>
        </p:spPr>
      </p:pic>
      <p:pic>
        <p:nvPicPr>
          <p:cNvPr id="10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589240"/>
            <a:ext cx="390525" cy="4476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1196752"/>
            <a:ext cx="8640960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أمامك 10 أسئلة على كل سؤال هنالك 4 خيارات, عليك اختيار الإجابات الصحيحة لكي تتمكن من مساعدة الأمير في إنقاذ </a:t>
            </a:r>
            <a:r>
              <a:rPr lang="ar-AE" sz="4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الأميرة .</a:t>
            </a:r>
            <a:endParaRPr lang="ar-AE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33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רשים זרימה: הכנה 1"/>
          <p:cNvSpPr/>
          <p:nvPr/>
        </p:nvSpPr>
        <p:spPr>
          <a:xfrm>
            <a:off x="0" y="260648"/>
            <a:ext cx="9144000" cy="1556792"/>
          </a:xfrm>
          <a:prstGeom prst="flowChartPreparati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2000" dirty="0">
              <a:solidFill>
                <a:prstClr val="white"/>
              </a:solidFill>
            </a:endParaRPr>
          </a:p>
          <a:p>
            <a:r>
              <a:rPr lang="ar-AE" sz="2000" b="1" dirty="0" smtClean="0">
                <a:solidFill>
                  <a:prstClr val="white"/>
                </a:solidFill>
              </a:rPr>
              <a:t>9. يستعمل لتسميد مساحات قليلة :</a:t>
            </a:r>
            <a:endParaRPr lang="ar-AE" sz="2000" b="1" dirty="0">
              <a:solidFill>
                <a:prstClr val="white"/>
              </a:solidFill>
            </a:endParaRPr>
          </a:p>
          <a:p>
            <a:pPr algn="ctr"/>
            <a:endParaRPr lang="he-IL" sz="20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3" name="פיצוץ 2 2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5669868" y="3645024"/>
            <a:ext cx="3491880" cy="2448272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b="1" dirty="0">
                <a:solidFill>
                  <a:prstClr val="black"/>
                </a:solidFill>
              </a:rPr>
              <a:t>3</a:t>
            </a:r>
            <a:r>
              <a:rPr lang="ar-AE" sz="2400" b="1" dirty="0" smtClean="0">
                <a:solidFill>
                  <a:prstClr val="black"/>
                </a:solidFill>
              </a:rPr>
              <a:t>. صخور الفوسفات </a:t>
            </a:r>
            <a:endParaRPr lang="ar-AE" sz="2400" b="1" dirty="0">
              <a:solidFill>
                <a:prstClr val="black"/>
              </a:solidFill>
            </a:endParaRPr>
          </a:p>
        </p:txBody>
      </p:sp>
      <p:sp>
        <p:nvSpPr>
          <p:cNvPr id="5" name="פיצוץ 2 4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2771800" y="3789040"/>
            <a:ext cx="3024336" cy="2520280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b="1" dirty="0" smtClean="0">
                <a:solidFill>
                  <a:prstClr val="black"/>
                </a:solidFill>
              </a:rPr>
              <a:t>2.</a:t>
            </a:r>
            <a:r>
              <a:rPr lang="ar-AE" sz="2400" dirty="0" smtClean="0">
                <a:solidFill>
                  <a:prstClr val="black"/>
                </a:solidFill>
              </a:rPr>
              <a:t> ملح البوتاس . </a:t>
            </a:r>
            <a:endParaRPr lang="ar-AE" sz="2400" dirty="0">
              <a:solidFill>
                <a:prstClr val="black"/>
              </a:solidFill>
            </a:endParaRPr>
          </a:p>
        </p:txBody>
      </p:sp>
      <p:sp>
        <p:nvSpPr>
          <p:cNvPr id="6" name="פיצוץ 2 5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0" y="3645024"/>
            <a:ext cx="2915816" cy="2520280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b="1" dirty="0">
                <a:solidFill>
                  <a:prstClr val="black"/>
                </a:solidFill>
              </a:rPr>
              <a:t>4</a:t>
            </a:r>
            <a:r>
              <a:rPr lang="ar-AE" sz="2400" b="1" dirty="0" smtClean="0">
                <a:solidFill>
                  <a:prstClr val="black"/>
                </a:solidFill>
              </a:rPr>
              <a:t>. السماد الغير عضوي .</a:t>
            </a:r>
            <a:endParaRPr lang="ar-AE" sz="2400" b="1" dirty="0">
              <a:solidFill>
                <a:prstClr val="black"/>
              </a:solidFill>
            </a:endParaRPr>
          </a:p>
        </p:txBody>
      </p:sp>
      <p:sp>
        <p:nvSpPr>
          <p:cNvPr id="7" name="פיצוץ 2 6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4499992" y="1628800"/>
            <a:ext cx="2915816" cy="2520280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b="1" dirty="0">
                <a:solidFill>
                  <a:prstClr val="black"/>
                </a:solidFill>
              </a:rPr>
              <a:t>1</a:t>
            </a:r>
            <a:r>
              <a:rPr lang="ar-AE" sz="2400" b="1" dirty="0" smtClean="0">
                <a:solidFill>
                  <a:prstClr val="black"/>
                </a:solidFill>
              </a:rPr>
              <a:t>. السماد العضوي </a:t>
            </a:r>
            <a:endParaRPr lang="ar-A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hmad\Desktop\rapunzel12345678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0"/>
            <a:ext cx="46085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653136"/>
            <a:ext cx="666750" cy="762000"/>
          </a:xfrm>
          <a:prstGeom prst="rect">
            <a:avLst/>
          </a:prstGeom>
          <a:noFill/>
        </p:spPr>
      </p:pic>
      <p:pic>
        <p:nvPicPr>
          <p:cNvPr id="10243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4355976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9" name="חץ שמאלה 8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818597" y="2051453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8262458">
            <a:off x="-482716" y="2146854"/>
            <a:ext cx="5003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تقدمك ممتاز بقي أمام سؤال اخير لإنقاذ الاميرة</a:t>
            </a:r>
            <a:endParaRPr lang="he-IL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0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251520" y="188640"/>
            <a:ext cx="8568952" cy="1656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10.صخور الفوسفات وملح البوتاس هي :</a:t>
            </a:r>
            <a:endParaRPr lang="he-IL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הסבר חץ מרובע 3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4211960" y="1916832"/>
            <a:ext cx="3312368" cy="2808312"/>
          </a:xfrm>
          <a:prstGeom prst="quad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smtClean="0">
                <a:solidFill>
                  <a:prstClr val="black"/>
                </a:solidFill>
              </a:rPr>
              <a:t>1.موارد طبيعية جامدة .</a:t>
            </a:r>
            <a:endParaRPr lang="ar-AE" sz="2400" dirty="0">
              <a:solidFill>
                <a:prstClr val="black"/>
              </a:solidFill>
            </a:endParaRPr>
          </a:p>
        </p:txBody>
      </p:sp>
      <p:sp>
        <p:nvSpPr>
          <p:cNvPr id="7" name="הסבר חץ מרובע 6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2627784" y="4113312"/>
            <a:ext cx="3032720" cy="2744688"/>
          </a:xfrm>
          <a:prstGeom prst="quad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 smtClean="0">
                <a:solidFill>
                  <a:prstClr val="black"/>
                </a:solidFill>
              </a:rPr>
              <a:t>4. الاجابة 1+3 .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8" name="הסבר חץ מרובע 7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395536" y="1916832"/>
            <a:ext cx="3168352" cy="2808312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smtClean="0">
                <a:solidFill>
                  <a:prstClr val="black"/>
                </a:solidFill>
              </a:rPr>
              <a:t>2.سماد عضوي </a:t>
            </a:r>
            <a:endParaRPr lang="ar-AE" sz="2400" dirty="0">
              <a:solidFill>
                <a:prstClr val="black"/>
              </a:solidFill>
            </a:endParaRPr>
          </a:p>
        </p:txBody>
      </p:sp>
      <p:sp>
        <p:nvSpPr>
          <p:cNvPr id="6" name="הסבר חץ מרובע 5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5839814" y="4048944"/>
            <a:ext cx="3312368" cy="2808312"/>
          </a:xfrm>
          <a:prstGeom prst="quad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b="1" dirty="0" smtClean="0">
                <a:solidFill>
                  <a:schemeClr val="tx1"/>
                </a:solidFill>
              </a:rPr>
              <a:t>3.أسمدة من الجمادات </a:t>
            </a:r>
            <a:endParaRPr lang="ar-A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rapunzel1234567891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068960"/>
            <a:ext cx="666750" cy="762000"/>
          </a:xfrm>
          <a:prstGeom prst="rect">
            <a:avLst/>
          </a:prstGeom>
          <a:noFill/>
        </p:spPr>
      </p:pic>
      <p:pic>
        <p:nvPicPr>
          <p:cNvPr id="11267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996952"/>
            <a:ext cx="666750" cy="762000"/>
          </a:xfrm>
          <a:prstGeom prst="rect">
            <a:avLst/>
          </a:prstGeom>
          <a:noFill/>
        </p:spPr>
      </p:pic>
      <p:sp>
        <p:nvSpPr>
          <p:cNvPr id="7" name="מלבן מעוגל 6">
            <a:hlinkClick r:id="" action="ppaction://hlinkshowjump?jump=endshow"/>
          </p:cNvPr>
          <p:cNvSpPr/>
          <p:nvPr/>
        </p:nvSpPr>
        <p:spPr>
          <a:xfrm>
            <a:off x="5220072" y="5733256"/>
            <a:ext cx="3600400" cy="69837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David" pitchFamily="34" charset="-79"/>
                <a:cs typeface="David" pitchFamily="34" charset="-79"/>
              </a:rPr>
              <a:t>انتهت المهمة</a:t>
            </a:r>
            <a:endParaRPr lang="he-IL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8258188">
            <a:off x="-524312" y="2810121"/>
            <a:ext cx="5963011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احسنت لقد انقذت الاميرة</a:t>
            </a:r>
            <a:endParaRPr lang="he-I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39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4.bp.blogspot.com/_IAqwYOqD7Mg/SwTad0j-UoI/AAAAAAAAAB0/8j7XRkObdH4/s320/ThinkingSmi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66700"/>
            <a:ext cx="35385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2"/>
          <p:cNvSpPr/>
          <p:nvPr/>
        </p:nvSpPr>
        <p:spPr>
          <a:xfrm>
            <a:off x="5523171" y="5072074"/>
            <a:ext cx="306205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AE" sz="6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raditional Arabic" pitchFamily="18" charset="-78"/>
              </a:rPr>
              <a:t>حاول ثانية</a:t>
            </a:r>
            <a:endParaRPr lang="he-IL" sz="6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raditional Arabic" pitchFamily="18" charset="-78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260666" y="3501008"/>
            <a:ext cx="910826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!!!</a:t>
            </a:r>
            <a:endParaRPr lang="he-IL" sz="6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latin typeface="Traditional Arabic" pitchFamily="18" charset="-78"/>
            </a:endParaRPr>
          </a:p>
        </p:txBody>
      </p:sp>
      <p:sp>
        <p:nvSpPr>
          <p:cNvPr id="5" name="חץ ימינה מקווקו 4">
            <a:hlinkClick r:id="" action="ppaction://hlinkshowjump?jump=lastslideviewed"/>
          </p:cNvPr>
          <p:cNvSpPr/>
          <p:nvPr/>
        </p:nvSpPr>
        <p:spPr>
          <a:xfrm rot="10800000">
            <a:off x="500034" y="5143512"/>
            <a:ext cx="1571636" cy="1000132"/>
          </a:xfrm>
          <a:prstGeom prst="striped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212976"/>
            <a:ext cx="390525" cy="447675"/>
          </a:xfrm>
          <a:prstGeom prst="rect">
            <a:avLst/>
          </a:prstGeom>
          <a:noFill/>
        </p:spPr>
      </p:pic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869160"/>
            <a:ext cx="390525" cy="447675"/>
          </a:xfrm>
          <a:prstGeom prst="rect">
            <a:avLst/>
          </a:prstGeom>
          <a:noFill/>
        </p:spPr>
      </p:pic>
      <p:pic>
        <p:nvPicPr>
          <p:cNvPr id="9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3216"/>
            <a:ext cx="390525" cy="44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0223485"/>
      </p:ext>
    </p:extLst>
  </p:cSld>
  <p:clrMapOvr>
    <a:masterClrMapping/>
  </p:clrMapOvr>
  <p:transition advClick="0"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hmad\Desktop\rapunz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80" y="0"/>
            <a:ext cx="46805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666750" cy="762000"/>
          </a:xfrm>
          <a:prstGeom prst="rect">
            <a:avLst/>
          </a:prstGeom>
          <a:noFill/>
        </p:spPr>
      </p:pic>
      <p:pic>
        <p:nvPicPr>
          <p:cNvPr id="1027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373216"/>
            <a:ext cx="666750" cy="762000"/>
          </a:xfrm>
          <a:prstGeom prst="rect">
            <a:avLst/>
          </a:prstGeom>
          <a:noFill/>
        </p:spPr>
      </p:pic>
      <p:sp>
        <p:nvSpPr>
          <p:cNvPr id="6" name="מלבן מעוגל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251520" y="6021288"/>
            <a:ext cx="2232248" cy="55436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David" pitchFamily="34" charset="-79"/>
                <a:cs typeface="David" pitchFamily="34" charset="-79"/>
              </a:rPr>
              <a:t>ابدا اللعب</a:t>
            </a:r>
            <a:endParaRPr lang="he-IL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9" name="חץ שמאלה 8">
            <a:hlinkClick r:id="" action="ppaction://noaction">
              <a:snd r:embed="rId5" name="chimes.wav"/>
            </a:hlinkClick>
          </p:cNvPr>
          <p:cNvSpPr/>
          <p:nvPr/>
        </p:nvSpPr>
        <p:spPr>
          <a:xfrm rot="13526275">
            <a:off x="5818597" y="5480394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 rot="18273439">
            <a:off x="404319" y="2188648"/>
            <a:ext cx="40432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10 </a:t>
            </a:r>
            <a:r>
              <a:rPr lang="ar-AE" sz="4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5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/>
        </p:nvSpPr>
        <p:spPr>
          <a:xfrm>
            <a:off x="843308" y="800708"/>
            <a:ext cx="7560840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971600" y="69269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Times New Roman"/>
              </a:rPr>
              <a:t>1</a:t>
            </a:r>
            <a:r>
              <a:rPr lang="ar-AE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Times New Roman"/>
              </a:rPr>
              <a:t>. يستخدم لمساحات زراعية واسعة :</a:t>
            </a:r>
            <a:endParaRPr lang="ar-AE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Times New Roman"/>
            </a:endParaRPr>
          </a:p>
        </p:txBody>
      </p:sp>
      <p:sp>
        <p:nvSpPr>
          <p:cNvPr id="12" name="אליפסה 11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5364088" y="1844824"/>
            <a:ext cx="1944216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800" dirty="0">
                <a:solidFill>
                  <a:prstClr val="black"/>
                </a:solidFill>
              </a:rPr>
              <a:t>1.السماد العضوي </a:t>
            </a:r>
          </a:p>
        </p:txBody>
      </p:sp>
      <p:sp>
        <p:nvSpPr>
          <p:cNvPr id="17" name="אליפסה 16">
            <a:hlinkClick r:id="rId3" action="ppaction://hlinksldjump">
              <a:snd r:embed="rId5" name="applause.wav"/>
            </a:hlinkClick>
          </p:cNvPr>
          <p:cNvSpPr/>
          <p:nvPr/>
        </p:nvSpPr>
        <p:spPr>
          <a:xfrm>
            <a:off x="1835696" y="1844824"/>
            <a:ext cx="1944216" cy="12961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>
                <a:solidFill>
                  <a:prstClr val="white"/>
                </a:solidFill>
              </a:rPr>
              <a:t>3.روث الحيوانات</a:t>
            </a:r>
            <a:r>
              <a:rPr lang="ar-AE" sz="16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9" name="אליפסה 18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436096" y="3429000"/>
            <a:ext cx="1944216" cy="12961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ar-AE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.السماد </a:t>
            </a:r>
            <a:r>
              <a:rPr lang="ar-AE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الغير عضوي </a:t>
            </a:r>
            <a:endParaRPr lang="ar-AE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אליפסה 19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1835696" y="3429000"/>
            <a:ext cx="1944216" cy="1296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>
                <a:solidFill>
                  <a:prstClr val="white"/>
                </a:solidFill>
              </a:rPr>
              <a:t>4.بقايا النباتات المتعفنة </a:t>
            </a:r>
            <a:endParaRPr lang="ar-AE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hmad\Desktop\rapunzel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-27384"/>
            <a:ext cx="4644008" cy="68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666750" cy="762000"/>
          </a:xfrm>
          <a:prstGeom prst="rect">
            <a:avLst/>
          </a:prstGeom>
          <a:noFill/>
        </p:spPr>
      </p:pic>
      <p:pic>
        <p:nvPicPr>
          <p:cNvPr id="2051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877272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902444" y="5291813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 rot="18162908">
            <a:off x="-414352" y="2638474"/>
            <a:ext cx="57631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9 </a:t>
            </a:r>
            <a:r>
              <a:rPr lang="ar-AE" sz="48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9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עם פינות מעוגלות באותו צד 2"/>
          <p:cNvSpPr/>
          <p:nvPr/>
        </p:nvSpPr>
        <p:spPr>
          <a:xfrm>
            <a:off x="971600" y="260648"/>
            <a:ext cx="7848872" cy="115212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2.يقومون بتحجير الفوسفات في : 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1475656" y="404664"/>
            <a:ext cx="67687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אליפסה 7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2267744" y="1844824"/>
            <a:ext cx="2304256" cy="20162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000" dirty="0">
                <a:solidFill>
                  <a:prstClr val="white"/>
                </a:solidFill>
              </a:rPr>
              <a:t>2.منجم مفتوح</a:t>
            </a:r>
            <a:endParaRPr lang="ar-AE" dirty="0">
              <a:solidFill>
                <a:prstClr val="white"/>
              </a:solidFill>
            </a:endParaRPr>
          </a:p>
        </p:txBody>
      </p:sp>
      <p:sp>
        <p:nvSpPr>
          <p:cNvPr id="9" name="אליפסה 8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5506542" y="1844824"/>
            <a:ext cx="230425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dirty="0">
                <a:solidFill>
                  <a:prstClr val="white"/>
                </a:solidFill>
              </a:rPr>
              <a:t>.</a:t>
            </a:r>
            <a:r>
              <a:rPr lang="ar-AE" sz="4000" dirty="0">
                <a:solidFill>
                  <a:prstClr val="white"/>
                </a:solidFill>
              </a:rPr>
              <a:t>1.منجم مغلق </a:t>
            </a:r>
            <a:endParaRPr lang="ar-AE" dirty="0">
              <a:solidFill>
                <a:prstClr val="white"/>
              </a:solidFill>
            </a:endParaRPr>
          </a:p>
        </p:txBody>
      </p:sp>
      <p:sp>
        <p:nvSpPr>
          <p:cNvPr id="10" name="אליפסה 9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5580112" y="4077072"/>
            <a:ext cx="2304256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400" dirty="0">
                <a:solidFill>
                  <a:srgbClr val="FF0000"/>
                </a:solidFill>
              </a:rPr>
              <a:t>3.قاع البحار </a:t>
            </a:r>
            <a:r>
              <a:rPr lang="ar-AE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4" name="אליפסה 13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2483768" y="4005064"/>
            <a:ext cx="2304256" cy="201622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3600" dirty="0">
                <a:solidFill>
                  <a:prstClr val="black"/>
                </a:solidFill>
              </a:rPr>
              <a:t>4.الاجابة 1+2</a:t>
            </a:r>
            <a:r>
              <a:rPr lang="ar-AE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62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hmad\Desktop\rapunzel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3075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9" name="חץ שמאלה 8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818597" y="5003780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 rot="18162908">
            <a:off x="-795085" y="2854203"/>
            <a:ext cx="5763116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48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8 </a:t>
            </a:r>
            <a:r>
              <a:rPr lang="ar-AE" sz="48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4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1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דמעה 1"/>
          <p:cNvSpPr/>
          <p:nvPr/>
        </p:nvSpPr>
        <p:spPr>
          <a:xfrm>
            <a:off x="361241" y="283509"/>
            <a:ext cx="8655665" cy="2160240"/>
          </a:xfrm>
          <a:prstGeom prst="teardrop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8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3.المرحلة الاولى من استخراج الفوسفور : </a:t>
            </a:r>
          </a:p>
        </p:txBody>
      </p:sp>
      <p:sp>
        <p:nvSpPr>
          <p:cNvPr id="7" name="מחומש משוכלל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 rot="2061840">
            <a:off x="2195736" y="3068960"/>
            <a:ext cx="2160240" cy="1872208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800" dirty="0">
                <a:solidFill>
                  <a:prstClr val="black"/>
                </a:solidFill>
              </a:rPr>
              <a:t>3.تحجير الفوسفات</a:t>
            </a:r>
            <a:r>
              <a:rPr lang="ar-AE" sz="3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מחומש משוכלל 7">
            <a:hlinkClick r:id="rId4" action="ppaction://hlinksldjump">
              <a:snd r:embed="rId5" name="explode.wav"/>
            </a:hlinkClick>
          </p:cNvPr>
          <p:cNvSpPr/>
          <p:nvPr/>
        </p:nvSpPr>
        <p:spPr>
          <a:xfrm rot="21279263">
            <a:off x="4438489" y="2589451"/>
            <a:ext cx="2160240" cy="1872208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dirty="0">
                <a:solidFill>
                  <a:prstClr val="black"/>
                </a:solidFill>
              </a:rPr>
              <a:t>2.يجرشون الفوسفات</a:t>
            </a:r>
            <a:r>
              <a:rPr lang="ar-AE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מחומש משוכלל 8">
            <a:hlinkClick r:id="rId4" action="ppaction://hlinksldjump">
              <a:snd r:embed="rId5" name="explode.wav"/>
            </a:hlinkClick>
          </p:cNvPr>
          <p:cNvSpPr/>
          <p:nvPr/>
        </p:nvSpPr>
        <p:spPr>
          <a:xfrm rot="19070027">
            <a:off x="6864697" y="2689293"/>
            <a:ext cx="2160240" cy="1872208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dirty="0">
                <a:solidFill>
                  <a:prstClr val="black"/>
                </a:solidFill>
              </a:rPr>
              <a:t>1.ينظفونة من الاملاح  .</a:t>
            </a:r>
          </a:p>
        </p:txBody>
      </p:sp>
      <p:sp>
        <p:nvSpPr>
          <p:cNvPr id="10" name="מחומש משוכלל 9">
            <a:hlinkClick r:id="rId4" action="ppaction://hlinksldjump">
              <a:snd r:embed="rId5" name="explode.wav"/>
            </a:hlinkClick>
          </p:cNvPr>
          <p:cNvSpPr/>
          <p:nvPr/>
        </p:nvSpPr>
        <p:spPr>
          <a:xfrm rot="233474">
            <a:off x="240549" y="4148214"/>
            <a:ext cx="2160240" cy="1872208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800" dirty="0">
                <a:solidFill>
                  <a:prstClr val="black"/>
                </a:solidFill>
              </a:rPr>
              <a:t>4.عملية اثراء .</a:t>
            </a:r>
          </a:p>
        </p:txBody>
      </p:sp>
    </p:spTree>
    <p:extLst>
      <p:ext uri="{BB962C8B-B14F-4D97-AF65-F5344CB8AC3E}">
        <p14:creationId xmlns:p14="http://schemas.microsoft.com/office/powerpoint/2010/main" val="6621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hmad\Desktop\rapunzel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4099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4" name="chimes.wav"/>
            </a:hlinkClick>
          </p:cNvPr>
          <p:cNvSpPr/>
          <p:nvPr/>
        </p:nvSpPr>
        <p:spPr>
          <a:xfrm rot="13526275">
            <a:off x="5890605" y="4787758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7949181">
            <a:off x="308189" y="2070589"/>
            <a:ext cx="42377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6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7 </a:t>
            </a:r>
            <a:r>
              <a:rPr lang="ar-AE" sz="6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الاميرة</a:t>
            </a:r>
            <a:endParaRPr lang="he-IL" sz="6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12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346</Words>
  <Application>Microsoft Office PowerPoint</Application>
  <PresentationFormat>On-screen Show (4:3)</PresentationFormat>
  <Paragraphs>77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25</vt:i4>
      </vt:variant>
    </vt:vector>
  </HeadingPairs>
  <TitlesOfParts>
    <vt:vector size="50" baseType="lpstr">
      <vt:lpstr>ערכת נושא Office</vt:lpstr>
      <vt:lpstr>1_ערכת נושא Office</vt:lpstr>
      <vt:lpstr>2_ערכת נושא Office</vt:lpstr>
      <vt:lpstr>3_ערכת נושא Office</vt:lpstr>
      <vt:lpstr>4_ערכת נושא Office</vt:lpstr>
      <vt:lpstr>5_ערכת נושא Office</vt:lpstr>
      <vt:lpstr>6_ערכת נושא Office</vt:lpstr>
      <vt:lpstr>7_ערכת נושא Office</vt:lpstr>
      <vt:lpstr>8_ערכת נושא Office</vt:lpstr>
      <vt:lpstr>9_ערכת נושא Office</vt:lpstr>
      <vt:lpstr>10_ערכת נושא Office</vt:lpstr>
      <vt:lpstr>11_ערכת נושא Office</vt:lpstr>
      <vt:lpstr>12_ערכת נושא Office</vt:lpstr>
      <vt:lpstr>13_ערכת נושא Office</vt:lpstr>
      <vt:lpstr>14_ערכת נושא Office</vt:lpstr>
      <vt:lpstr>15_ערכת נושא Office</vt:lpstr>
      <vt:lpstr>16_ערכת נושא Office</vt:lpstr>
      <vt:lpstr>17_ערכת נושא Office</vt:lpstr>
      <vt:lpstr>18_ערכת נושא Office</vt:lpstr>
      <vt:lpstr>19_ערכת נושא Office</vt:lpstr>
      <vt:lpstr>20_ערכת נושא Office</vt:lpstr>
      <vt:lpstr>21_ערכת נושא Office</vt:lpstr>
      <vt:lpstr>22_ערכת נושא Office</vt:lpstr>
      <vt:lpstr>23_ערכת נושא Office</vt:lpstr>
      <vt:lpstr>24_ערכת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</dc:creator>
  <cp:lastModifiedBy>aa</cp:lastModifiedBy>
  <cp:revision>11</cp:revision>
  <dcterms:created xsi:type="dcterms:W3CDTF">2012-12-07T15:44:17Z</dcterms:created>
  <dcterms:modified xsi:type="dcterms:W3CDTF">2012-12-07T17:07:32Z</dcterms:modified>
</cp:coreProperties>
</file>