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4"/>
  </p:notesMasterIdLst>
  <p:sldIdLst>
    <p:sldId id="256" r:id="rId3"/>
    <p:sldId id="265" r:id="rId4"/>
    <p:sldId id="259" r:id="rId5"/>
    <p:sldId id="266" r:id="rId6"/>
    <p:sldId id="260" r:id="rId7"/>
    <p:sldId id="267" r:id="rId8"/>
    <p:sldId id="261" r:id="rId9"/>
    <p:sldId id="268" r:id="rId10"/>
    <p:sldId id="270" r:id="rId11"/>
    <p:sldId id="26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6BA538-6E9D-4357-B464-CF8CE58EDAC8}" type="datetimeFigureOut">
              <a:rPr lang="he-IL" smtClean="0"/>
              <a:pPr/>
              <a:t>ג'/טבת/תשע"ג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E03107-56EA-4453-9875-A031AE20BFB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3107-56EA-4453-9875-A031AE20BFB5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12/16/2012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47C9B81F-C347-4BEF-BFDF-29C42F48304A}" type="datetimeFigureOut">
              <a:rPr lang="en-US" smtClean="0"/>
              <a:pPr/>
              <a:t>12/16/2012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2160" y="0"/>
            <a:ext cx="313184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0"/>
            <a:ext cx="3024336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err="1" smtClean="0"/>
              <a:t>ذذذذذذذذذذذذذذذذذذذ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407696" y="21429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latin typeface="Arial" pitchFamily="34" charset="0"/>
              </a:rPr>
              <a:t>أي من هذه الحركات التالية هي حركات إرادية </a:t>
            </a:r>
            <a:r>
              <a:rPr lang="ar-AE" sz="2000" b="1" dirty="0" smtClean="0">
                <a:latin typeface="Arial" pitchFamily="34" charset="0"/>
              </a:rPr>
              <a:t>؟</a:t>
            </a:r>
            <a:endParaRPr lang="en-US" sz="2000" b="1" dirty="0" smtClean="0">
              <a:latin typeface="Arial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7668344" y="1340768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</a:t>
            </a:r>
            <a:r>
              <a:rPr lang="ar-JO" sz="2400" dirty="0" smtClean="0"/>
              <a:t>لقلب ينبض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1" name="Oval 2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6357950" y="235743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فم يبتسم</a:t>
            </a:r>
            <a:endParaRPr lang="en-US" sz="2400" dirty="0" smtClean="0"/>
          </a:p>
          <a:p>
            <a:pPr algn="ctr"/>
            <a:endParaRPr lang="en-US" b="1" dirty="0"/>
          </a:p>
        </p:txBody>
      </p:sp>
      <p:sp>
        <p:nvSpPr>
          <p:cNvPr id="22" name="Oval 21">
            <a:hlinkClick r:id="rId3" action="ppaction://hlinksldjump"/>
          </p:cNvPr>
          <p:cNvSpPr/>
          <p:nvPr/>
        </p:nvSpPr>
        <p:spPr>
          <a:xfrm>
            <a:off x="7668344" y="234888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جريان الدم</a:t>
            </a:r>
            <a:endParaRPr lang="en-US" dirty="0"/>
          </a:p>
        </p:txBody>
      </p:sp>
      <p:sp>
        <p:nvSpPr>
          <p:cNvPr id="23" name="Oval 22">
            <a:hlinkClick r:id="rId3" action="ppaction://hlinksldjump"/>
          </p:cNvPr>
          <p:cNvSpPr/>
          <p:nvPr/>
        </p:nvSpPr>
        <p:spPr>
          <a:xfrm>
            <a:off x="6300192" y="1340768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عملية الهضم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3143240" y="21429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latin typeface="Arial" pitchFamily="34" charset="0"/>
              </a:rPr>
              <a:t>أي من الحركات التالية هي حركات غير إرادية 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203848" y="220486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/>
              <a:t>عملية القراءة</a:t>
            </a:r>
            <a:endParaRPr lang="en-US" sz="2000" dirty="0"/>
          </a:p>
        </p:txBody>
      </p:sp>
      <p:sp>
        <p:nvSpPr>
          <p:cNvPr id="27" name="Oval 26"/>
          <p:cNvSpPr/>
          <p:nvPr/>
        </p:nvSpPr>
        <p:spPr>
          <a:xfrm>
            <a:off x="4644008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/>
              <a:t>ركل الكرة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286116" y="12858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نقل الدم</a:t>
            </a:r>
            <a:endParaRPr lang="en-US" sz="2000" b="1" dirty="0"/>
          </a:p>
        </p:txBody>
      </p:sp>
      <p:sp>
        <p:nvSpPr>
          <p:cNvPr id="29" name="Oval 28"/>
          <p:cNvSpPr/>
          <p:nvPr/>
        </p:nvSpPr>
        <p:spPr>
          <a:xfrm>
            <a:off x="4643438" y="12858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/>
              <a:t>رفع الإصبع</a:t>
            </a:r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>
          <a:xfrm>
            <a:off x="142844" y="214290"/>
            <a:ext cx="277339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JO" sz="2000" b="1" dirty="0" smtClean="0"/>
              <a:t>عندما نقوم بالركض فان جسمنا يقوم </a:t>
            </a:r>
            <a:r>
              <a:rPr lang="ar-JO" sz="2000" b="1" dirty="0" err="1" smtClean="0"/>
              <a:t>ب</a:t>
            </a:r>
            <a:r>
              <a:rPr lang="ar-JO" sz="2000" b="1" dirty="0" smtClean="0"/>
              <a:t>... 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072066" y="350043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latin typeface="Arial" pitchFamily="34" charset="0"/>
              </a:rPr>
              <a:t>المميزات الحياة هي ألتغذيه,التكاثر التنفس,النمو,وأيضا_____ 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3504" y="48577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البيئة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15206" y="578645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</a:t>
            </a:r>
            <a:r>
              <a:rPr lang="ar-JO" sz="2400" dirty="0" smtClean="0"/>
              <a:t>لحركة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214942" y="578645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/>
              <a:t>الأعضاء</a:t>
            </a:r>
            <a:endParaRPr lang="en-US" sz="2000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</a:t>
            </a:r>
            <a:r>
              <a:rPr lang="ar-JO" sz="2400" dirty="0" smtClean="0"/>
              <a:t>لجسم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>
                <a:latin typeface="Arial" pitchFamily="34" charset="0"/>
              </a:rPr>
              <a:t>لماذا الحركة هامة جدا للإنسان وللكائنات الحية الأخرى</a:t>
            </a:r>
            <a:r>
              <a:rPr lang="ar-AE" sz="2000" b="1" dirty="0" smtClean="0">
                <a:latin typeface="Arial" pitchFamily="34" charset="0"/>
              </a:rPr>
              <a:t>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00232" y="4572008"/>
            <a:ext cx="250033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لأنها  تقوم ببناء الجسم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smtClean="0">
                <a:solidFill>
                  <a:schemeClr val="tx1"/>
                </a:solidFill>
              </a:rPr>
              <a:t>لأنها </a:t>
            </a:r>
            <a:r>
              <a:rPr lang="ar-JO" sz="2000" b="1" dirty="0" smtClean="0">
                <a:solidFill>
                  <a:schemeClr val="tx1"/>
                </a:solidFill>
              </a:rPr>
              <a:t>تعتبر صفه للجسم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  <a:latin typeface="Arial" pitchFamily="34" charset="0"/>
              </a:rPr>
              <a:t>لان الحركة تقوم بمميزات الحياة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מגילה אנכית 36"/>
          <p:cNvSpPr/>
          <p:nvPr/>
        </p:nvSpPr>
        <p:spPr>
          <a:xfrm>
            <a:off x="1500166" y="1357298"/>
            <a:ext cx="1000132" cy="92869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بتنفس</a:t>
            </a:r>
            <a:endParaRPr lang="he-IL" sz="2000" b="1" dirty="0"/>
          </a:p>
        </p:txBody>
      </p:sp>
      <p:sp>
        <p:nvSpPr>
          <p:cNvPr id="38" name="מגילה אנכית 37"/>
          <p:cNvSpPr/>
          <p:nvPr/>
        </p:nvSpPr>
        <p:spPr>
          <a:xfrm>
            <a:off x="357158" y="1857364"/>
            <a:ext cx="928694" cy="100013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تغذية</a:t>
            </a:r>
            <a:endParaRPr lang="he-IL" sz="2000" b="1" dirty="0"/>
          </a:p>
        </p:txBody>
      </p:sp>
      <p:sp>
        <p:nvSpPr>
          <p:cNvPr id="41" name="מגילה אנכית 40"/>
          <p:cNvSpPr/>
          <p:nvPr/>
        </p:nvSpPr>
        <p:spPr>
          <a:xfrm>
            <a:off x="1571604" y="2357430"/>
            <a:ext cx="928694" cy="100013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حركة</a:t>
            </a:r>
            <a:endParaRPr lang="he-I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0.gstatic.com/images?q=tbn:ANd9GcR9EZ7ONXGcwu-4SPlWfWK99IOf-VnovzIP0YWovqWLZjpHp00VTxImFz5b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http://t0.gstatic.com/images?q=tbn:ANd9GcR9EZ7ONXGcwu-4SPlWfWK99IOf-VnovzIP0YWovqWLZjpHp00VTxImFz5bLA"/>
          <p:cNvPicPr>
            <a:picLocks noChangeAspect="1" noChangeArrowheads="1"/>
          </p:cNvPicPr>
          <p:nvPr/>
        </p:nvPicPr>
        <p:blipFill>
          <a:blip r:embed="rId2" cstate="print">
            <a:lum bright="-20000" contrast="2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 rot="19570100">
            <a:off x="1260652" y="1275211"/>
            <a:ext cx="6943748" cy="1357322"/>
          </a:xfrm>
        </p:spPr>
        <p:txBody>
          <a:bodyPr/>
          <a:lstStyle/>
          <a:p>
            <a:r>
              <a:rPr lang="ar-JO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العضلات</a:t>
            </a:r>
            <a:endParaRPr lang="he-IL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87824" y="0"/>
            <a:ext cx="3024336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131840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latin typeface="Arial" pitchFamily="34" charset="0"/>
              </a:rPr>
              <a:t>أي من الحركات التالية هي حركات غير إرادية </a:t>
            </a:r>
            <a:endParaRPr lang="en-US" dirty="0"/>
          </a:p>
        </p:txBody>
      </p:sp>
      <p:sp>
        <p:nvSpPr>
          <p:cNvPr id="26" name="Oval 25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3143240" y="2214554"/>
            <a:ext cx="129614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عملية </a:t>
            </a:r>
            <a:r>
              <a:rPr lang="ar-JO" sz="2000" dirty="0" smtClean="0"/>
              <a:t>ا</a:t>
            </a:r>
            <a:r>
              <a:rPr lang="ar-JO" sz="2000" b="1" dirty="0" smtClean="0"/>
              <a:t>لقراءة</a:t>
            </a:r>
            <a:endParaRPr lang="en-US" sz="2000" b="1" dirty="0"/>
          </a:p>
        </p:txBody>
      </p:sp>
      <p:sp>
        <p:nvSpPr>
          <p:cNvPr id="27" name="Oval 26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4644008" y="2204864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/>
              <a:t>ركل الكرة</a:t>
            </a:r>
            <a:endParaRPr lang="en-US" sz="2000" dirty="0"/>
          </a:p>
        </p:txBody>
      </p:sp>
      <p:sp>
        <p:nvSpPr>
          <p:cNvPr id="28" name="Oval 2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3203848" y="1268760"/>
            <a:ext cx="122413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b="1" dirty="0" smtClean="0"/>
              <a:t>نقل الدم</a:t>
            </a:r>
            <a:endParaRPr lang="en-US" b="1" dirty="0"/>
          </a:p>
        </p:txBody>
      </p:sp>
      <p:sp>
        <p:nvSpPr>
          <p:cNvPr id="29" name="Oval 2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4644008" y="1268760"/>
            <a:ext cx="1224136" cy="8029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/>
              <a:t>رفع الأصبع</a:t>
            </a:r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JO" sz="2000" b="1" dirty="0" smtClean="0"/>
              <a:t>عندما نقوم بالركض فان جسمنا يقوم </a:t>
            </a:r>
            <a:r>
              <a:rPr lang="ar-JO" sz="2000" b="1" dirty="0" err="1" smtClean="0"/>
              <a:t>ب</a:t>
            </a:r>
            <a:r>
              <a:rPr lang="ar-JO" sz="2000" b="1" dirty="0" smtClean="0"/>
              <a:t>... 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latin typeface="Arial" pitchFamily="34" charset="0"/>
              </a:rPr>
              <a:t>المميزات الحياة هي ألتغذيه,التكاثر التنفس,النمو,وأيضا_____ ؟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البيئة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لحركة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err="1" smtClean="0"/>
              <a:t>ألاعضاء</a:t>
            </a:r>
            <a:endParaRPr lang="en-US" sz="2000" b="1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</a:t>
            </a:r>
            <a:r>
              <a:rPr lang="ar-JO" sz="2400" dirty="0" smtClean="0"/>
              <a:t>لجسم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>
                <a:latin typeface="Arial" pitchFamily="34" charset="0"/>
              </a:rPr>
              <a:t>لماذا الحركة هامة جدا للإنسان وللكائنات الحية الأخرى؟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لأنها  تقوم ببناء الجسم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لأنها تعتبر صفه للجسم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  <a:latin typeface="Arial" pitchFamily="34" charset="0"/>
              </a:rPr>
              <a:t>لان الحركة تقوم بمميزات الحياة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מגילה אנכית 34"/>
          <p:cNvSpPr/>
          <p:nvPr/>
        </p:nvSpPr>
        <p:spPr>
          <a:xfrm>
            <a:off x="1500166" y="1214422"/>
            <a:ext cx="1000132" cy="100013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بتنفس</a:t>
            </a:r>
            <a:endParaRPr lang="he-IL" sz="2000" b="1" dirty="0"/>
          </a:p>
        </p:txBody>
      </p:sp>
      <p:sp>
        <p:nvSpPr>
          <p:cNvPr id="36" name="מגילה אנכית 35"/>
          <p:cNvSpPr/>
          <p:nvPr/>
        </p:nvSpPr>
        <p:spPr>
          <a:xfrm>
            <a:off x="500034" y="1785926"/>
            <a:ext cx="928694" cy="100013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تغذية</a:t>
            </a:r>
            <a:endParaRPr lang="he-IL" sz="2000" b="1" dirty="0"/>
          </a:p>
        </p:txBody>
      </p:sp>
      <p:sp>
        <p:nvSpPr>
          <p:cNvPr id="37" name="מגילה אנכית 36"/>
          <p:cNvSpPr/>
          <p:nvPr/>
        </p:nvSpPr>
        <p:spPr>
          <a:xfrm>
            <a:off x="1571604" y="2357430"/>
            <a:ext cx="928694" cy="100013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حركة</a:t>
            </a:r>
            <a:endParaRPr lang="he-I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2987824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79512" y="188640"/>
            <a:ext cx="27363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</a:pPr>
            <a:r>
              <a:rPr lang="ar-JO" sz="2000" b="1" dirty="0" smtClean="0"/>
              <a:t>عندما نقوم بالركض فان جسمنا يقوم </a:t>
            </a:r>
            <a:r>
              <a:rPr lang="ar-JO" sz="2000" b="1" dirty="0" err="1" smtClean="0"/>
              <a:t>ب</a:t>
            </a:r>
            <a:r>
              <a:rPr lang="ar-JO" sz="2000" b="1" dirty="0" smtClean="0"/>
              <a:t>...  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latin typeface="Arial" pitchFamily="34" charset="0"/>
              </a:rPr>
              <a:t>المميزات الحياة هي ألتغذيه,التكاثر التنفس,النمو,وأيضا_____ 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/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البيئة</a:t>
            </a:r>
            <a:endParaRPr lang="en-US" sz="2400" dirty="0"/>
          </a:p>
        </p:txBody>
      </p:sp>
      <p:sp>
        <p:nvSpPr>
          <p:cNvPr id="43" name="Hexagon 42"/>
          <p:cNvSpPr/>
          <p:nvPr/>
        </p:nvSpPr>
        <p:spPr>
          <a:xfrm>
            <a:off x="7236296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</a:t>
            </a:r>
            <a:r>
              <a:rPr lang="ar-JO" sz="2400" dirty="0" smtClean="0"/>
              <a:t>لحركة</a:t>
            </a:r>
            <a:endParaRPr lang="en-US" sz="2400" dirty="0"/>
          </a:p>
        </p:txBody>
      </p:sp>
      <p:sp>
        <p:nvSpPr>
          <p:cNvPr id="44" name="Hexagon 43"/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b="1" dirty="0" smtClean="0"/>
              <a:t>الأعضاء</a:t>
            </a:r>
            <a:endParaRPr lang="en-US" b="1" dirty="0"/>
          </a:p>
        </p:txBody>
      </p:sp>
      <p:sp>
        <p:nvSpPr>
          <p:cNvPr id="45" name="Hexagon 44"/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</a:t>
            </a:r>
            <a:r>
              <a:rPr lang="ar-JO" sz="2400" dirty="0" smtClean="0"/>
              <a:t>لجسم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>
                <a:latin typeface="Arial" pitchFamily="34" charset="0"/>
              </a:rPr>
              <a:t>لماذا الحركة هامة جدا للإنسان وللكائنات الحية الأخرى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لأنها  تقوم ببناء الجسم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أنها تعتبر صفه للجسم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  <a:latin typeface="Arial" pitchFamily="34" charset="0"/>
              </a:rPr>
              <a:t>لان الحركة تقوم بمميزات الحياة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מגילה אנכית 20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1500166" y="1285860"/>
            <a:ext cx="1000132" cy="92869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بتنفس</a:t>
            </a:r>
            <a:endParaRPr lang="he-IL" sz="2000" b="1" dirty="0"/>
          </a:p>
        </p:txBody>
      </p:sp>
      <p:sp>
        <p:nvSpPr>
          <p:cNvPr id="22" name="מגילה אנכית 21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71472" y="1928802"/>
            <a:ext cx="928694" cy="100013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تغذية</a:t>
            </a:r>
            <a:endParaRPr lang="he-IL" sz="2000" b="1" dirty="0"/>
          </a:p>
        </p:txBody>
      </p:sp>
      <p:sp>
        <p:nvSpPr>
          <p:cNvPr id="23" name="מגילה אנכית 22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1571604" y="2357430"/>
            <a:ext cx="928694" cy="100013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/>
              <a:t>حركة</a:t>
            </a:r>
            <a:endParaRPr lang="he-I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004048" y="3501008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latin typeface="Arial" pitchFamily="34" charset="0"/>
              </a:rPr>
              <a:t>المميزات الحياة هي ألتغذيه,التكاثر التنفس,النمو,وأيضا_____ </a:t>
            </a:r>
            <a:endParaRPr lang="en-US" sz="2000" b="1" dirty="0" smtClean="0">
              <a:latin typeface="Arial" pitchFamily="34" charset="0"/>
            </a:endParaRPr>
          </a:p>
        </p:txBody>
      </p:sp>
      <p:sp>
        <p:nvSpPr>
          <p:cNvPr id="39" name="Hexagon 3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148064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dirty="0" smtClean="0"/>
              <a:t>ا</a:t>
            </a:r>
            <a:r>
              <a:rPr lang="ar-JO" sz="2400" dirty="0" smtClean="0"/>
              <a:t>لبيئة</a:t>
            </a:r>
            <a:endParaRPr lang="en-US" sz="2400" dirty="0"/>
          </a:p>
        </p:txBody>
      </p:sp>
      <p:sp>
        <p:nvSpPr>
          <p:cNvPr id="43" name="Hexagon 42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7215206" y="5857892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الحركة</a:t>
            </a:r>
            <a:endParaRPr lang="en-US" sz="2400" dirty="0"/>
          </a:p>
        </p:txBody>
      </p:sp>
      <p:sp>
        <p:nvSpPr>
          <p:cNvPr id="44" name="Hexagon 43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5148064" y="5805264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200" dirty="0" err="1" smtClean="0"/>
              <a:t>الاعضاء</a:t>
            </a:r>
            <a:endParaRPr lang="en-US" sz="2200" dirty="0"/>
          </a:p>
        </p:txBody>
      </p:sp>
      <p:sp>
        <p:nvSpPr>
          <p:cNvPr id="45" name="Hexagon 4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7236296" y="4869160"/>
            <a:ext cx="1368152" cy="7200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الجسم</a:t>
            </a:r>
            <a:endParaRPr lang="en-US" sz="2400" dirty="0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>
                <a:latin typeface="Arial" pitchFamily="34" charset="0"/>
              </a:rPr>
              <a:t>لماذا الحركة هامة جدا للإنسان وللكائنات الحية الأخرى</a:t>
            </a:r>
            <a:r>
              <a:rPr lang="ar-AE" sz="2000" b="1" dirty="0" smtClean="0">
                <a:latin typeface="Arial" pitchFamily="34" charset="0"/>
              </a:rPr>
              <a:t>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/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لأنها  تقوم ببناء الجسم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/>
          <p:cNvSpPr/>
          <p:nvPr/>
        </p:nvSpPr>
        <p:spPr>
          <a:xfrm>
            <a:off x="200023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لأنها تعتبر صفه للجسم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/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  <a:latin typeface="Arial" pitchFamily="34" charset="0"/>
              </a:rPr>
              <a:t>لان الحركة تقوم بمميزات الحياة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7179">
            <a:off x="-98520" y="2415833"/>
            <a:ext cx="8874291" cy="1143000"/>
          </a:xfrm>
        </p:spPr>
        <p:txBody>
          <a:bodyPr>
            <a:normAutofit/>
          </a:bodyPr>
          <a:lstStyle/>
          <a:p>
            <a:r>
              <a:rPr lang="ar-AE" sz="6600" dirty="0" smtClean="0">
                <a:ln w="18000">
                  <a:solidFill>
                    <a:schemeClr val="bg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لقد اخطأت</a:t>
            </a:r>
            <a:endParaRPr lang="en-US" sz="6600" dirty="0">
              <a:ln w="18000">
                <a:solidFill>
                  <a:schemeClr val="bg2">
                    <a:lumMod val="7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Left-Right Arrow 3">
            <a:hlinkClick r:id="rId2" action="ppaction://hlinksldjump"/>
          </p:cNvPr>
          <p:cNvSpPr/>
          <p:nvPr/>
        </p:nvSpPr>
        <p:spPr>
          <a:xfrm>
            <a:off x="4644008" y="5085184"/>
            <a:ext cx="2880320" cy="108012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rgbClr val="FF0000"/>
                </a:solidFill>
              </a:rPr>
              <a:t>حاول مرة اخرى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11560" y="3573016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dirty="0" smtClean="0">
                <a:latin typeface="Arial" pitchFamily="34" charset="0"/>
              </a:rPr>
              <a:t>لماذا الحركة هامة جدا للإنسان وللكائنات الحية الأخرى؟</a:t>
            </a:r>
            <a:endParaRPr lang="ar-AE" sz="2000" b="1" dirty="0">
              <a:latin typeface="Arial" pitchFamily="34" charset="0"/>
            </a:endParaRPr>
          </a:p>
        </p:txBody>
      </p:sp>
      <p:sp>
        <p:nvSpPr>
          <p:cNvPr id="49" name="Flowchart: Punched Tape 48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051720" y="4581128"/>
            <a:ext cx="2304256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لأنها  تقوم ببناء الجسم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0" name="Flowchart: Punched Tape 49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1979712" y="6065912"/>
            <a:ext cx="2520280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</a:rPr>
              <a:t>لأنها تعتبر صفه للجسم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1" name="Flowchart: Punched Tape 5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179512" y="5445224"/>
            <a:ext cx="2592288" cy="7920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000" b="1" dirty="0" smtClean="0">
                <a:solidFill>
                  <a:schemeClr val="tx1"/>
                </a:solidFill>
                <a:latin typeface="Arial" pitchFamily="34" charset="0"/>
              </a:rPr>
              <a:t>لان الحركة تقوم بمميزات الحياة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315</TotalTime>
  <Words>269</Words>
  <Application>Microsoft Office PowerPoint</Application>
  <PresentationFormat>‫הצגה על המסך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11</vt:i4>
      </vt:variant>
    </vt:vector>
  </HeadingPairs>
  <TitlesOfParts>
    <vt:vector size="13" baseType="lpstr">
      <vt:lpstr>Default Theme</vt:lpstr>
      <vt:lpstr>1_Carnival</vt:lpstr>
      <vt:lpstr>שקופית 1</vt:lpstr>
      <vt:lpstr>لقد اخطأت</vt:lpstr>
      <vt:lpstr>שקופית 3</vt:lpstr>
      <vt:lpstr>لقد اخطأت</vt:lpstr>
      <vt:lpstr>שקופית 5</vt:lpstr>
      <vt:lpstr>لقد اخطأت</vt:lpstr>
      <vt:lpstr>שקופית 7</vt:lpstr>
      <vt:lpstr>لقد اخطأت</vt:lpstr>
      <vt:lpstr>שקופית 9</vt:lpstr>
      <vt:lpstr>لقد اخطأت</vt:lpstr>
      <vt:lpstr>العضلات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 anbusi</dc:creator>
  <cp:lastModifiedBy>User</cp:lastModifiedBy>
  <cp:revision>12</cp:revision>
  <dcterms:created xsi:type="dcterms:W3CDTF">2012-12-14T15:51:34Z</dcterms:created>
  <dcterms:modified xsi:type="dcterms:W3CDTF">2012-12-16T20:14:39Z</dcterms:modified>
</cp:coreProperties>
</file>