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4" r:id="rId6"/>
    <p:sldId id="260" r:id="rId7"/>
    <p:sldId id="265" r:id="rId8"/>
    <p:sldId id="261" r:id="rId9"/>
    <p:sldId id="266" r:id="rId10"/>
    <p:sldId id="262" r:id="rId11"/>
    <p:sldId id="267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72" autoAdjust="0"/>
    <p:restoredTop sz="94660"/>
  </p:normalViewPr>
  <p:slideViewPr>
    <p:cSldViewPr>
      <p:cViewPr>
        <p:scale>
          <a:sx n="40" d="100"/>
          <a:sy n="40" d="100"/>
        </p:scale>
        <p:origin x="-140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15/07/1433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75656" y="2564904"/>
            <a:ext cx="618310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اكتشف مكان </a:t>
            </a:r>
            <a:r>
              <a:rPr lang="ar-IQ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الخطر...</a:t>
            </a:r>
            <a:endParaRPr lang="ar-SA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53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"/>
            <a:ext cx="9144000" cy="6766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53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شكل بيضاوي 2"/>
          <p:cNvSpPr/>
          <p:nvPr/>
        </p:nvSpPr>
        <p:spPr>
          <a:xfrm>
            <a:off x="5868144" y="5301208"/>
            <a:ext cx="2160240" cy="155679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6067-Dangero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6067-Dangero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شكل بيضاوي 4"/>
          <p:cNvSpPr/>
          <p:nvPr/>
        </p:nvSpPr>
        <p:spPr>
          <a:xfrm>
            <a:off x="5364088" y="3212976"/>
            <a:ext cx="2304256" cy="18002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5631-Foolish-Man-Kneeling-In-A-Puddle-Of-Water-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5631-Foolish-Man-Kneeling-In-A-Puddle-Of-Water-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شكل بيضاوي 2"/>
          <p:cNvSpPr/>
          <p:nvPr/>
        </p:nvSpPr>
        <p:spPr>
          <a:xfrm>
            <a:off x="1835696" y="2996952"/>
            <a:ext cx="1224136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شكل بيضاوي 3"/>
          <p:cNvSpPr/>
          <p:nvPr/>
        </p:nvSpPr>
        <p:spPr>
          <a:xfrm>
            <a:off x="971600" y="3645024"/>
            <a:ext cx="1224136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705617155-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705617155-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شكل بيضاوي 2"/>
          <p:cNvSpPr/>
          <p:nvPr/>
        </p:nvSpPr>
        <p:spPr>
          <a:xfrm>
            <a:off x="3059832" y="4581128"/>
            <a:ext cx="4464496" cy="227687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ElectricDan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ElectricDan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شكل بيضاوي 2"/>
          <p:cNvSpPr/>
          <p:nvPr/>
        </p:nvSpPr>
        <p:spPr>
          <a:xfrm>
            <a:off x="1331640" y="332656"/>
            <a:ext cx="2160240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</Words>
  <Application>Microsoft Office PowerPoint</Application>
  <PresentationFormat>عرض على الشاشة (3:4)‏</PresentationFormat>
  <Paragraphs>1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majeda</dc:creator>
  <cp:lastModifiedBy>majeda</cp:lastModifiedBy>
  <cp:revision>4</cp:revision>
  <dcterms:created xsi:type="dcterms:W3CDTF">2012-06-04T06:15:37Z</dcterms:created>
  <dcterms:modified xsi:type="dcterms:W3CDTF">2012-06-04T06:35:59Z</dcterms:modified>
</cp:coreProperties>
</file>