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59" r:id="rId7"/>
    <p:sldId id="269" r:id="rId8"/>
    <p:sldId id="270" r:id="rId9"/>
    <p:sldId id="27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907-92FB-4CC1-B802-9AA5C70EB785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D6AA-1498-4D8D-B2F2-A25494626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907-92FB-4CC1-B802-9AA5C70EB785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D6AA-1498-4D8D-B2F2-A25494626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907-92FB-4CC1-B802-9AA5C70EB785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D6AA-1498-4D8D-B2F2-A25494626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907-92FB-4CC1-B802-9AA5C70EB785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D6AA-1498-4D8D-B2F2-A25494626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907-92FB-4CC1-B802-9AA5C70EB785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D6AA-1498-4D8D-B2F2-A25494626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907-92FB-4CC1-B802-9AA5C70EB785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D6AA-1498-4D8D-B2F2-A25494626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907-92FB-4CC1-B802-9AA5C70EB785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D6AA-1498-4D8D-B2F2-A25494626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907-92FB-4CC1-B802-9AA5C70EB785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D6AA-1498-4D8D-B2F2-A25494626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907-92FB-4CC1-B802-9AA5C70EB785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D6AA-1498-4D8D-B2F2-A25494626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907-92FB-4CC1-B802-9AA5C70EB785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D6AA-1498-4D8D-B2F2-A25494626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907-92FB-4CC1-B802-9AA5C70EB785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D6AA-1498-4D8D-B2F2-A25494626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D907-92FB-4CC1-B802-9AA5C70EB785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D6AA-1498-4D8D-B2F2-A25494626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7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733800" y="3962400"/>
            <a:ext cx="1905000" cy="1600200"/>
            <a:chOff x="5486400" y="4038600"/>
            <a:chExt cx="1905000" cy="1600200"/>
          </a:xfrm>
        </p:grpSpPr>
        <p:sp>
          <p:nvSpPr>
            <p:cNvPr id="6" name="7-Point Star 5">
              <a:hlinkClick r:id="" action="ppaction://hlinkshowjump?jump=lastslide"/>
            </p:cNvPr>
            <p:cNvSpPr/>
            <p:nvPr/>
          </p:nvSpPr>
          <p:spPr>
            <a:xfrm>
              <a:off x="5486400" y="4038600"/>
              <a:ext cx="1905000" cy="1600200"/>
            </a:xfrm>
            <a:prstGeom prst="star7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" action="ppaction://hlinkshowjump?jump=lastslide"/>
            </p:cNvPr>
            <p:cNvSpPr txBox="1"/>
            <p:nvPr/>
          </p:nvSpPr>
          <p:spPr>
            <a:xfrm>
              <a:off x="5867400" y="4572000"/>
              <a:ext cx="12192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900" b="1" dirty="0">
                  <a:solidFill>
                    <a:srgbClr val="CC00FF"/>
                  </a:solidFill>
                </a:rPr>
                <a:t>معلومات</a:t>
              </a:r>
              <a:r>
                <a:rPr lang="ar-SA" sz="1900" b="1" dirty="0" smtClean="0">
                  <a:solidFill>
                    <a:srgbClr val="FF0000"/>
                  </a:solidFill>
                </a:rPr>
                <a:t> </a:t>
              </a:r>
              <a:r>
                <a:rPr lang="ar-SA" sz="1900" b="1" dirty="0">
                  <a:solidFill>
                    <a:srgbClr val="CC00FF"/>
                  </a:solidFill>
                </a:rPr>
                <a:t>عن</a:t>
              </a:r>
              <a:r>
                <a:rPr lang="ar-SA" sz="1900" b="1" dirty="0" smtClean="0">
                  <a:solidFill>
                    <a:srgbClr val="FF0000"/>
                  </a:solidFill>
                </a:rPr>
                <a:t> </a:t>
              </a:r>
              <a:r>
                <a:rPr lang="ar-SA" sz="1900" b="1" dirty="0">
                  <a:solidFill>
                    <a:srgbClr val="CC00FF"/>
                  </a:solidFill>
                </a:rPr>
                <a:t>الطالب</a:t>
              </a:r>
              <a:endParaRPr lang="en-US" sz="1900" b="1" dirty="0">
                <a:solidFill>
                  <a:srgbClr val="CC00FF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91200" y="1447800"/>
            <a:ext cx="1905000" cy="1600200"/>
            <a:chOff x="5791200" y="1295400"/>
            <a:chExt cx="1905000" cy="1600200"/>
          </a:xfrm>
        </p:grpSpPr>
        <p:sp>
          <p:nvSpPr>
            <p:cNvPr id="4" name="7-Point Star 3">
              <a:hlinkClick r:id="" action="ppaction://hlinkshowjump?jump=nextslide"/>
            </p:cNvPr>
            <p:cNvSpPr/>
            <p:nvPr/>
          </p:nvSpPr>
          <p:spPr>
            <a:xfrm>
              <a:off x="5791200" y="1295400"/>
              <a:ext cx="1905000" cy="1600200"/>
            </a:xfrm>
            <a:prstGeom prst="star7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hlinkClick r:id="" action="ppaction://hlinkshowjump?jump=nextslide"/>
            </p:cNvPr>
            <p:cNvSpPr txBox="1"/>
            <p:nvPr/>
          </p:nvSpPr>
          <p:spPr>
            <a:xfrm>
              <a:off x="6248400" y="1981200"/>
              <a:ext cx="1066800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900" b="1" dirty="0">
                  <a:solidFill>
                    <a:srgbClr val="CC00FF"/>
                  </a:solidFill>
                </a:rPr>
                <a:t>المادة</a:t>
              </a:r>
              <a:endParaRPr lang="en-US" sz="1900" b="1" dirty="0">
                <a:solidFill>
                  <a:srgbClr val="CC00FF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00200" y="1447800"/>
            <a:ext cx="1905000" cy="1600200"/>
            <a:chOff x="1600200" y="1447800"/>
            <a:chExt cx="1905000" cy="1600200"/>
          </a:xfrm>
        </p:grpSpPr>
        <p:sp>
          <p:nvSpPr>
            <p:cNvPr id="5" name="7-Point Star 4">
              <a:hlinkClick r:id="rId4" action="ppaction://hlinksldjump"/>
            </p:cNvPr>
            <p:cNvSpPr/>
            <p:nvPr/>
          </p:nvSpPr>
          <p:spPr>
            <a:xfrm>
              <a:off x="1600200" y="1447800"/>
              <a:ext cx="1905000" cy="1600200"/>
            </a:xfrm>
            <a:prstGeom prst="star7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hlinkClick r:id="rId4" action="ppaction://hlinksldjump"/>
            </p:cNvPr>
            <p:cNvSpPr txBox="1"/>
            <p:nvPr/>
          </p:nvSpPr>
          <p:spPr>
            <a:xfrm>
              <a:off x="1981200" y="2133600"/>
              <a:ext cx="1143000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900" b="1" dirty="0">
                  <a:solidFill>
                    <a:srgbClr val="CC00FF"/>
                  </a:solidFill>
                </a:rPr>
                <a:t>الأسئلة</a:t>
              </a:r>
              <a:endParaRPr lang="en-US" sz="1900" b="1" dirty="0">
                <a:solidFill>
                  <a:srgbClr val="CC00FF"/>
                </a:solidFill>
              </a:endParaRPr>
            </a:p>
          </p:txBody>
        </p:sp>
      </p:grp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0" y="1371600"/>
            <a:ext cx="6303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اسم الطالب/ة: ماجدة أبومخ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53814" y="2967335"/>
            <a:ext cx="6436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رقم الهوية: 308415751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8400" y="4572000"/>
            <a:ext cx="4071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البلد: باقة الغربية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Action Button: Home 11">
            <a:hlinkClick r:id="" action="ppaction://hlinkshowjump?jump=firstslide" highlightClick="1"/>
          </p:cNvPr>
          <p:cNvSpPr/>
          <p:nvPr/>
        </p:nvSpPr>
        <p:spPr>
          <a:xfrm>
            <a:off x="228600" y="5486400"/>
            <a:ext cx="1219200" cy="1143000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ar-SA" dirty="0" smtClean="0">
                <a:latin typeface="Andalus" pitchFamily="18" charset="-78"/>
                <a:cs typeface="Andalus" pitchFamily="18" charset="-78"/>
              </a:rPr>
              <a:t>فصل الربيع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7" name="Content Placeholder 6" descr="top22arab-c3bd80868b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514600"/>
            <a:ext cx="4038600" cy="26897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/>
          </a:p>
          <a:p>
            <a:pPr algn="r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الربيع هو أحد فصول السنة الأربعة ذو مناخ معتدل. ويمثل المرحلة الانتقالية من موسم الشتاء إلى موسم الصيف. وهو فصل تتفتح فيه الأزهار ويعتل الجو بين الحرارة والبرودة.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ar-SA" dirty="0" smtClean="0">
                <a:latin typeface="Andalus" pitchFamily="18" charset="-78"/>
                <a:cs typeface="Andalus" pitchFamily="18" charset="-78"/>
              </a:rPr>
              <a:t>فصل الصيف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295400" y="2667000"/>
            <a:ext cx="6096000" cy="37639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/>
          </a:p>
          <a:p>
            <a:pPr algn="r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الصيف هو فصل من فصول السنة الأربعة وهو أشد الفصول حرارة. وفي هذا الفصل يطول النهار ويقصر الليل.</a:t>
            </a:r>
          </a:p>
          <a:p>
            <a:pPr algn="r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يذهب الناس في الصيف إلى الشواطئ والمدن الساحلية هروبا من شدة الحر.</a:t>
            </a:r>
          </a:p>
          <a:p>
            <a:pPr algn="r">
              <a:buNone/>
            </a:pPr>
            <a:endParaRPr lang="en-US" dirty="0"/>
          </a:p>
        </p:txBody>
      </p:sp>
      <p:pic>
        <p:nvPicPr>
          <p:cNvPr id="8" name="Content Placeholder 7" descr="p8upszol18yzji8jty1n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228600" y="228600"/>
            <a:ext cx="2217191" cy="2209800"/>
          </a:xfrm>
        </p:spPr>
      </p:pic>
    </p:spTree>
  </p:cSld>
  <p:clrMapOvr>
    <a:masterClrMapping/>
  </p:clrMapOvr>
  <p:transition>
    <p:circl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FF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ar-SA" dirty="0" smtClean="0">
                <a:latin typeface="Andalus" pitchFamily="18" charset="-78"/>
                <a:cs typeface="Andalus" pitchFamily="18" charset="-78"/>
              </a:rPr>
              <a:t>فصل الشتاء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0600" y="1447800"/>
            <a:ext cx="7315200" cy="45259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/>
          </a:p>
          <a:p>
            <a:pPr algn="r" rtl="1">
              <a:buNone/>
            </a:pPr>
            <a:r>
              <a:rPr lang="ar-SA" b="1" dirty="0" smtClean="0"/>
              <a:t>   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الشتاء هو أحد فصول السنة الأربعة وهو يتلو الخريف. في هذه الفترة يقصر النهار ويطول الليل.</a:t>
            </a:r>
          </a:p>
          <a:p>
            <a:pPr algn="r" rtl="1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    يمتاز هذا الفصل بشدة البرودة، في هذا الفصل تهطل الأمطار والثلوج وتهب الرياح الهائجة. في هذا الفصل تهاجر الطيور من البلاد إلى بلاد ثانية بعيدا عن فصل الشتاء. </a:t>
            </a:r>
          </a:p>
          <a:p>
            <a:pPr algn="r" rtl="1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endParaRPr lang="ar-SA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ar-SA" dirty="0" smtClean="0">
                <a:latin typeface="Andalus" pitchFamily="18" charset="-78"/>
                <a:cs typeface="Andalus" pitchFamily="18" charset="-78"/>
              </a:rPr>
              <a:t>فصل الخريف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219200" y="1828800"/>
            <a:ext cx="6629400" cy="45259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  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الخريف هو أحد فصول السنة الأربعة، ياتى بعد الصيف وقبل الشتاء. وفي هذه الفترة يتساوى الليل والنهار وفيه تتساقط أوراق الشجر. </a:t>
            </a:r>
            <a:endParaRPr lang="ar-SA" dirty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   الخريف فيه الرياح القوية التي تحمل معها الغبار الذي يدخل اعيننا، وفي الخريف موسم الزيتون فيفرح الفلاح حين يرى محصوله.</a:t>
            </a:r>
            <a:br>
              <a:rPr lang="ar-SA" dirty="0" smtClean="0">
                <a:latin typeface="Traditional Arabic" pitchFamily="18" charset="-78"/>
                <a:cs typeface="Traditional Arabic" pitchFamily="18" charset="-78"/>
              </a:rPr>
            </a:br>
            <a:endParaRPr lang="ar-SA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>
    <p:randomBar dir="vert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r">
              <a:buNone/>
            </a:pPr>
            <a:endParaRPr lang="ar-SA" sz="900" u="sng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r>
              <a:rPr lang="ar-SA" u="sng" dirty="0" smtClean="0">
                <a:latin typeface="Traditional Arabic" pitchFamily="18" charset="-78"/>
                <a:cs typeface="Traditional Arabic" pitchFamily="18" charset="-78"/>
              </a:rPr>
              <a:t>اضغط صح أو خطأ في الأسئلة التالية: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/>
          </a:p>
          <a:p>
            <a:pPr algn="r">
              <a:buNone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1. في فصل الصيف يقصر النهار ويطول الليل؟!</a:t>
            </a:r>
          </a:p>
          <a:p>
            <a:pPr algn="r">
              <a:buNone/>
            </a:pPr>
            <a:endParaRPr lang="ar-SA" dirty="0"/>
          </a:p>
          <a:p>
            <a:pPr algn="r">
              <a:buNone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334000" y="3352800"/>
            <a:ext cx="2057400" cy="1143000"/>
            <a:chOff x="5334000" y="3352800"/>
            <a:chExt cx="2057400" cy="1143000"/>
          </a:xfrm>
        </p:grpSpPr>
        <p:sp>
          <p:nvSpPr>
            <p:cNvPr id="5" name="Rounded Rectangle 4">
              <a:hlinkClick r:id="" action="ppaction://hlinkshowjump?jump=nextslide"/>
            </p:cNvPr>
            <p:cNvSpPr/>
            <p:nvPr/>
          </p:nvSpPr>
          <p:spPr>
            <a:xfrm>
              <a:off x="5334000" y="3352800"/>
              <a:ext cx="2057400" cy="1143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2" action="ppaction://hlinksldjump">
                <a:snd r:embed="rId3" name="push.wav"/>
              </a:hlinkClick>
            </p:cNvPr>
            <p:cNvSpPr txBox="1"/>
            <p:nvPr/>
          </p:nvSpPr>
          <p:spPr>
            <a:xfrm>
              <a:off x="5638800" y="3505200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4400" b="1" dirty="0" smtClean="0">
                  <a:solidFill>
                    <a:srgbClr val="FF0000"/>
                  </a:solidFill>
                </a:rPr>
                <a:t>صح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133600" y="3352800"/>
            <a:ext cx="2057400" cy="1143000"/>
            <a:chOff x="2133600" y="3352800"/>
            <a:chExt cx="2057400" cy="1143000"/>
          </a:xfrm>
        </p:grpSpPr>
        <p:sp>
          <p:nvSpPr>
            <p:cNvPr id="6" name="Rounded Rectangle 5">
              <a:hlinkClick r:id="rId2" action="ppaction://hlinksldjump"/>
            </p:cNvPr>
            <p:cNvSpPr/>
            <p:nvPr/>
          </p:nvSpPr>
          <p:spPr>
            <a:xfrm>
              <a:off x="2133600" y="3352800"/>
              <a:ext cx="2057400" cy="1143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hlinkClick r:id="" action="ppaction://hlinkshowjump?jump=nextslide">
                <a:snd r:embed="rId4" name="applause.wav"/>
              </a:hlinkClick>
            </p:cNvPr>
            <p:cNvSpPr txBox="1"/>
            <p:nvPr/>
          </p:nvSpPr>
          <p:spPr>
            <a:xfrm>
              <a:off x="2438400" y="3581400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4400" b="1" dirty="0" smtClean="0">
                  <a:solidFill>
                    <a:srgbClr val="FF0000"/>
                  </a:solidFill>
                </a:rPr>
                <a:t>خطأ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r">
              <a:buNone/>
            </a:pPr>
            <a:endParaRPr lang="ar-SA" sz="900" u="sng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r>
              <a:rPr lang="ar-SA" u="sng" dirty="0" smtClean="0">
                <a:latin typeface="Traditional Arabic" pitchFamily="18" charset="-78"/>
                <a:cs typeface="Traditional Arabic" pitchFamily="18" charset="-78"/>
              </a:rPr>
              <a:t>اضغط صح أو خطأ في الأسئلة التالية: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/>
          </a:p>
          <a:p>
            <a:pPr algn="r">
              <a:buNone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2. فصل الربيع يمثل المرحلة الانتقالية من موسم الشتاء إلى موسم الصيف؟!</a:t>
            </a:r>
          </a:p>
          <a:p>
            <a:pPr algn="r">
              <a:buNone/>
            </a:pPr>
            <a:endParaRPr lang="ar-SA" dirty="0"/>
          </a:p>
          <a:p>
            <a:pPr algn="r">
              <a:buNone/>
            </a:pPr>
            <a:endParaRPr lang="en-US" dirty="0"/>
          </a:p>
        </p:txBody>
      </p:sp>
      <p:grpSp>
        <p:nvGrpSpPr>
          <p:cNvPr id="2" name="Group 7"/>
          <p:cNvGrpSpPr/>
          <p:nvPr/>
        </p:nvGrpSpPr>
        <p:grpSpPr>
          <a:xfrm>
            <a:off x="5334000" y="3352800"/>
            <a:ext cx="2057400" cy="1143000"/>
            <a:chOff x="5334000" y="3352800"/>
            <a:chExt cx="2057400" cy="1143000"/>
          </a:xfrm>
        </p:grpSpPr>
        <p:sp>
          <p:nvSpPr>
            <p:cNvPr id="5" name="Rounded Rectangle 4">
              <a:hlinkClick r:id="" action="ppaction://hlinkshowjump?jump=nextslide"/>
            </p:cNvPr>
            <p:cNvSpPr/>
            <p:nvPr/>
          </p:nvSpPr>
          <p:spPr>
            <a:xfrm>
              <a:off x="5334000" y="3352800"/>
              <a:ext cx="2057400" cy="1143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" action="ppaction://hlinkshowjump?jump=nextslide">
                <a:snd r:embed="rId2" name="applause.wav"/>
              </a:hlinkClick>
            </p:cNvPr>
            <p:cNvSpPr txBox="1"/>
            <p:nvPr/>
          </p:nvSpPr>
          <p:spPr>
            <a:xfrm>
              <a:off x="5638800" y="3505200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4400" b="1" dirty="0" smtClean="0">
                  <a:solidFill>
                    <a:srgbClr val="FF0000"/>
                  </a:solidFill>
                </a:rPr>
                <a:t>صح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2133600" y="3352800"/>
            <a:ext cx="2057400" cy="1143000"/>
            <a:chOff x="2133600" y="3352800"/>
            <a:chExt cx="2057400" cy="1143000"/>
          </a:xfrm>
        </p:grpSpPr>
        <p:sp>
          <p:nvSpPr>
            <p:cNvPr id="6" name="Rounded Rectangle 5">
              <a:hlinkClick r:id="rId3" action="ppaction://hlinksldjump"/>
            </p:cNvPr>
            <p:cNvSpPr/>
            <p:nvPr/>
          </p:nvSpPr>
          <p:spPr>
            <a:xfrm>
              <a:off x="2133600" y="3352800"/>
              <a:ext cx="2057400" cy="1143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hlinkClick r:id="rId3" action="ppaction://hlinksldjump">
                <a:snd r:embed="rId4" name="push.wav"/>
              </a:hlinkClick>
            </p:cNvPr>
            <p:cNvSpPr txBox="1"/>
            <p:nvPr/>
          </p:nvSpPr>
          <p:spPr>
            <a:xfrm>
              <a:off x="2438400" y="3581400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4400" b="1" dirty="0" smtClean="0">
                  <a:solidFill>
                    <a:srgbClr val="FF0000"/>
                  </a:solidFill>
                </a:rPr>
                <a:t>خطأ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r">
              <a:buNone/>
            </a:pPr>
            <a:endParaRPr lang="ar-SA" sz="900" u="sng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r>
              <a:rPr lang="ar-SA" u="sng" dirty="0" smtClean="0">
                <a:latin typeface="Traditional Arabic" pitchFamily="18" charset="-78"/>
                <a:cs typeface="Traditional Arabic" pitchFamily="18" charset="-78"/>
              </a:rPr>
              <a:t>اضغط صح أو خطأ في الأسئلة التالية: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/>
          </a:p>
          <a:p>
            <a:pPr algn="r">
              <a:buNone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3. في فصل الخريف تتساقط أوراق الشجر؟!</a:t>
            </a:r>
          </a:p>
          <a:p>
            <a:pPr algn="r">
              <a:buNone/>
            </a:pPr>
            <a:endParaRPr lang="ar-SA" dirty="0"/>
          </a:p>
          <a:p>
            <a:pPr algn="r">
              <a:buNone/>
            </a:pPr>
            <a:endParaRPr lang="en-US" dirty="0"/>
          </a:p>
        </p:txBody>
      </p:sp>
      <p:grpSp>
        <p:nvGrpSpPr>
          <p:cNvPr id="2" name="Group 7"/>
          <p:cNvGrpSpPr/>
          <p:nvPr/>
        </p:nvGrpSpPr>
        <p:grpSpPr>
          <a:xfrm>
            <a:off x="5334000" y="3352800"/>
            <a:ext cx="2057400" cy="1143000"/>
            <a:chOff x="5334000" y="3352800"/>
            <a:chExt cx="2057400" cy="1143000"/>
          </a:xfrm>
        </p:grpSpPr>
        <p:sp>
          <p:nvSpPr>
            <p:cNvPr id="5" name="Rounded Rectangle 4">
              <a:hlinkClick r:id="" action="ppaction://hlinkshowjump?jump=nextslide"/>
            </p:cNvPr>
            <p:cNvSpPr/>
            <p:nvPr/>
          </p:nvSpPr>
          <p:spPr>
            <a:xfrm>
              <a:off x="5334000" y="3352800"/>
              <a:ext cx="2057400" cy="1143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" action="ppaction://hlinkshowjump?jump=nextslide">
                <a:snd r:embed="rId2" name="applause.wav"/>
              </a:hlinkClick>
            </p:cNvPr>
            <p:cNvSpPr txBox="1"/>
            <p:nvPr/>
          </p:nvSpPr>
          <p:spPr>
            <a:xfrm>
              <a:off x="5638800" y="3505200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4400" b="1" dirty="0" smtClean="0">
                  <a:solidFill>
                    <a:srgbClr val="FF0000"/>
                  </a:solidFill>
                </a:rPr>
                <a:t>صح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2133600" y="3352800"/>
            <a:ext cx="2057400" cy="1143000"/>
            <a:chOff x="2133600" y="3352800"/>
            <a:chExt cx="2057400" cy="1143000"/>
          </a:xfrm>
        </p:grpSpPr>
        <p:sp>
          <p:nvSpPr>
            <p:cNvPr id="6" name="Rounded Rectangle 5">
              <a:hlinkClick r:id="rId3" action="ppaction://hlinksldjump"/>
            </p:cNvPr>
            <p:cNvSpPr/>
            <p:nvPr/>
          </p:nvSpPr>
          <p:spPr>
            <a:xfrm>
              <a:off x="2133600" y="3352800"/>
              <a:ext cx="2057400" cy="1143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hlinkClick r:id="rId3" action="ppaction://hlinksldjump">
                <a:snd r:embed="rId4" name="push.wav"/>
              </a:hlinkClick>
            </p:cNvPr>
            <p:cNvSpPr txBox="1"/>
            <p:nvPr/>
          </p:nvSpPr>
          <p:spPr>
            <a:xfrm>
              <a:off x="2438400" y="3581400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4400" b="1" dirty="0" smtClean="0">
                  <a:solidFill>
                    <a:srgbClr val="FF0000"/>
                  </a:solidFill>
                </a:rPr>
                <a:t>خطأ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r">
              <a:buNone/>
            </a:pPr>
            <a:endParaRPr lang="ar-SA" sz="900" u="sng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r>
              <a:rPr lang="ar-SA" u="sng" dirty="0" smtClean="0">
                <a:latin typeface="Traditional Arabic" pitchFamily="18" charset="-78"/>
                <a:cs typeface="Traditional Arabic" pitchFamily="18" charset="-78"/>
              </a:rPr>
              <a:t>اضغط صح أو خطأ في الأسئلة التالية: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/>
          </a:p>
          <a:p>
            <a:pPr algn="r">
              <a:buNone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4. فصل الشتاء هو الفصل الذي يأتي بعد فصل الخريف؟!</a:t>
            </a:r>
          </a:p>
          <a:p>
            <a:pPr algn="r">
              <a:buNone/>
            </a:pPr>
            <a:endParaRPr lang="ar-SA" dirty="0"/>
          </a:p>
          <a:p>
            <a:pPr algn="r">
              <a:buNone/>
            </a:pPr>
            <a:endParaRPr lang="en-US" dirty="0"/>
          </a:p>
        </p:txBody>
      </p:sp>
      <p:grpSp>
        <p:nvGrpSpPr>
          <p:cNvPr id="2" name="Group 7"/>
          <p:cNvGrpSpPr/>
          <p:nvPr/>
        </p:nvGrpSpPr>
        <p:grpSpPr>
          <a:xfrm>
            <a:off x="5334000" y="3352800"/>
            <a:ext cx="2057400" cy="1143000"/>
            <a:chOff x="5334000" y="3352800"/>
            <a:chExt cx="2057400" cy="1143000"/>
          </a:xfrm>
        </p:grpSpPr>
        <p:sp>
          <p:nvSpPr>
            <p:cNvPr id="5" name="Rounded Rectangle 4">
              <a:hlinkClick r:id="" action="ppaction://hlinkshowjump?jump=nextslide"/>
            </p:cNvPr>
            <p:cNvSpPr/>
            <p:nvPr/>
          </p:nvSpPr>
          <p:spPr>
            <a:xfrm>
              <a:off x="5334000" y="3352800"/>
              <a:ext cx="2057400" cy="1143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" action="ppaction://hlinkshowjump?jump=nextslide">
                <a:snd r:embed="rId2" name="applause.wav"/>
              </a:hlinkClick>
            </p:cNvPr>
            <p:cNvSpPr txBox="1"/>
            <p:nvPr/>
          </p:nvSpPr>
          <p:spPr>
            <a:xfrm>
              <a:off x="5638800" y="3505200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4400" b="1" dirty="0" smtClean="0">
                  <a:solidFill>
                    <a:srgbClr val="FF0000"/>
                  </a:solidFill>
                </a:rPr>
                <a:t>صح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2133600" y="3352800"/>
            <a:ext cx="2057400" cy="1143000"/>
            <a:chOff x="2133600" y="3352800"/>
            <a:chExt cx="2057400" cy="1143000"/>
          </a:xfrm>
        </p:grpSpPr>
        <p:sp>
          <p:nvSpPr>
            <p:cNvPr id="6" name="Rounded Rectangle 5">
              <a:hlinkClick r:id="rId3" action="ppaction://hlinksldjump"/>
            </p:cNvPr>
            <p:cNvSpPr/>
            <p:nvPr/>
          </p:nvSpPr>
          <p:spPr>
            <a:xfrm>
              <a:off x="2133600" y="3352800"/>
              <a:ext cx="2057400" cy="11430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hlinkClick r:id="rId3" action="ppaction://hlinksldjump">
                <a:snd r:embed="rId4" name="push.wav"/>
              </a:hlinkClick>
            </p:cNvPr>
            <p:cNvSpPr txBox="1"/>
            <p:nvPr/>
          </p:nvSpPr>
          <p:spPr>
            <a:xfrm>
              <a:off x="2438400" y="3581400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4400" b="1" dirty="0" smtClean="0">
                  <a:solidFill>
                    <a:srgbClr val="FF0000"/>
                  </a:solidFill>
                </a:rPr>
                <a:t>خطأ</a:t>
              </a:r>
              <a:endParaRPr lang="en-US" sz="4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274</Words>
  <Application>Microsoft Office PowerPoint</Application>
  <PresentationFormat>عرض على الشاشة (3:4)‏</PresentationFormat>
  <Paragraphs>53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فصل الربيع</vt:lpstr>
      <vt:lpstr>فصل الصيف</vt:lpstr>
      <vt:lpstr>فصل الشتاء</vt:lpstr>
      <vt:lpstr>فصل الخريف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الاولى</dc:title>
  <dc:creator>win7208</dc:creator>
  <cp:lastModifiedBy>majeda</cp:lastModifiedBy>
  <cp:revision>43</cp:revision>
  <dcterms:created xsi:type="dcterms:W3CDTF">2011-12-05T10:27:34Z</dcterms:created>
  <dcterms:modified xsi:type="dcterms:W3CDTF">2012-12-28T06:47:11Z</dcterms:modified>
</cp:coreProperties>
</file>